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76" r:id="rId2"/>
    <p:sldId id="287" r:id="rId3"/>
    <p:sldId id="291" r:id="rId4"/>
    <p:sldId id="289" r:id="rId5"/>
    <p:sldId id="294" r:id="rId6"/>
    <p:sldId id="295" r:id="rId7"/>
    <p:sldId id="315" r:id="rId8"/>
    <p:sldId id="313" r:id="rId9"/>
    <p:sldId id="314" r:id="rId10"/>
    <p:sldId id="302" r:id="rId11"/>
    <p:sldId id="307" r:id="rId12"/>
    <p:sldId id="308" r:id="rId13"/>
    <p:sldId id="309" r:id="rId14"/>
    <p:sldId id="310" r:id="rId15"/>
    <p:sldId id="311" r:id="rId16"/>
    <p:sldId id="312" r:id="rId17"/>
    <p:sldId id="316" r:id="rId18"/>
    <p:sldId id="303" r:id="rId19"/>
    <p:sldId id="304" r:id="rId20"/>
    <p:sldId id="306" r:id="rId21"/>
    <p:sldId id="305" r:id="rId22"/>
    <p:sldId id="317" r:id="rId23"/>
    <p:sldId id="296" r:id="rId24"/>
    <p:sldId id="297" r:id="rId25"/>
    <p:sldId id="298" r:id="rId26"/>
    <p:sldId id="299" r:id="rId27"/>
    <p:sldId id="300" r:id="rId28"/>
    <p:sldId id="301" r:id="rId29"/>
    <p:sldId id="318" r:id="rId30"/>
    <p:sldId id="285" r:id="rId31"/>
    <p:sldId id="284" r:id="rId32"/>
  </p:sldIdLst>
  <p:sldSz cx="10079038" cy="7559675"/>
  <p:notesSz cx="6858000" cy="9144000"/>
  <p:embeddedFontLst>
    <p:embeddedFont>
      <p:font typeface="나눔바른고딕" panose="020B0603020101020101" pitchFamily="34" charset="-127"/>
      <p:regular r:id="rId35"/>
      <p:bold r:id="rId36"/>
    </p:embeddedFont>
    <p:embeddedFont>
      <p:font typeface="맑은 고딕" panose="020B0503020000020004" pitchFamily="34" charset="-127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126"/>
    <a:srgbClr val="E6E6E6"/>
    <a:srgbClr val="C01E41"/>
    <a:srgbClr val="DD1C21"/>
    <a:srgbClr val="FFFFFF"/>
    <a:srgbClr val="F2F2F2"/>
    <a:srgbClr val="F2F2F5"/>
    <a:srgbClr val="EEEEEE"/>
    <a:srgbClr val="BEBEBE"/>
    <a:srgbClr val="DA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45" autoAdjust="0"/>
    <p:restoredTop sz="93414" autoAdjust="0"/>
  </p:normalViewPr>
  <p:slideViewPr>
    <p:cSldViewPr snapToGrid="0">
      <p:cViewPr varScale="1">
        <p:scale>
          <a:sx n="60" d="100"/>
          <a:sy n="60" d="100"/>
        </p:scale>
        <p:origin x="176" y="1144"/>
      </p:cViewPr>
      <p:guideLst>
        <p:guide orient="horz" pos="2381"/>
        <p:guide pos="3175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172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28328B0-A33F-4380-9CFF-5B43D884BF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81D500-DC79-4823-AAAD-CABA5437F9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B88E8-760A-4299-B109-E4DFEB14979D}" type="datetimeFigureOut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CB2A18-C062-4D26-9902-A39498038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466B0F-F2DD-4C9B-9327-AABACDDB06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A54AA-6FFA-4D1B-9F00-712B701F4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76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AAF43-355E-4A4F-815E-25334D4C8F3E}" type="datetimeFigureOut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BDE1E-EB50-4B02-8B3F-8694AFFDF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9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1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4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BDE1E-EB50-4B02-8B3F-8694AFFDF8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9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7"/>
            <a:ext cx="8567182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0" y="3970580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A5E2-BEAB-4414-BA0D-6773D4C06517}" type="datetime1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B72-C625-419F-B6FF-C7A0DC7459D8}" type="datetime1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8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3"/>
            <a:ext cx="2173293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3"/>
            <a:ext cx="6393890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EDAA-6AD0-4E6C-BABC-E9A5D9E602BD}" type="datetime1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6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8739-1A06-42D0-A1A3-8BC8F0595A0D}" type="datetime1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2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3D3-3202-4A92-9486-CA0BA5D88D64}" type="datetime1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3" y="2012414"/>
            <a:ext cx="428359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720-8BFA-49ED-B351-A0F19F620CEE}" type="datetime1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6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8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8" y="2761381"/>
            <a:ext cx="426390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E161-1208-4ACA-9912-7780502C67DA}" type="datetime1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3B6F-A546-4A55-8EA9-D55E4D10C3AF}" type="datetime1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6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7853E2-3C7B-4A42-AAF5-C454AE249B83}"/>
              </a:ext>
            </a:extLst>
          </p:cNvPr>
          <p:cNvSpPr/>
          <p:nvPr userDrawn="1"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4" y="1088455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B70-96D4-411B-A0E8-4061E551C0A9}" type="datetime1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6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4" y="1088455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A45-EBD4-4092-ABA1-3C9CC2D2F36D}" type="datetime1">
              <a:rPr lang="ko-KR" altLang="en-US" smtClean="0"/>
              <a:t>2020. 12. 4.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218104E-C552-4C09-A37D-A0DE4CC98458}" type="datetime1">
              <a:rPr lang="ko-KR" altLang="en-US" smtClean="0"/>
              <a:pPr/>
              <a:t>2020. 12. 4.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28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tina1296@naver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A5ABFA-0B2B-4F97-8B93-B5CD4C06B7DB}"/>
              </a:ext>
            </a:extLst>
          </p:cNvPr>
          <p:cNvSpPr/>
          <p:nvPr/>
        </p:nvSpPr>
        <p:spPr>
          <a:xfrm>
            <a:off x="1" y="308919"/>
            <a:ext cx="10079037" cy="7559675"/>
          </a:xfrm>
          <a:prstGeom prst="rect">
            <a:avLst/>
          </a:prstGeom>
          <a:gradFill>
            <a:gsLst>
              <a:gs pos="61000">
                <a:srgbClr val="DE2126"/>
              </a:gs>
              <a:gs pos="16000">
                <a:srgbClr val="DD1C2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97" dirty="0">
              <a:latin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FF5481-E70B-4AFA-BA81-25099D6D2FAD}"/>
              </a:ext>
            </a:extLst>
          </p:cNvPr>
          <p:cNvGrpSpPr/>
          <p:nvPr/>
        </p:nvGrpSpPr>
        <p:grpSpPr>
          <a:xfrm>
            <a:off x="3610843" y="1840643"/>
            <a:ext cx="2857350" cy="2951366"/>
            <a:chOff x="4047198" y="2321169"/>
            <a:chExt cx="3031069" cy="31308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E6447D7-7C35-48A7-84AF-E4FE473A201E}"/>
                </a:ext>
              </a:extLst>
            </p:cNvPr>
            <p:cNvSpPr/>
            <p:nvPr/>
          </p:nvSpPr>
          <p:spPr>
            <a:xfrm>
              <a:off x="4047198" y="2321169"/>
              <a:ext cx="3031069" cy="3130800"/>
            </a:xfrm>
            <a:prstGeom prst="rect">
              <a:avLst/>
            </a:prstGeom>
            <a:noFill/>
            <a:ln w="101600">
              <a:solidFill>
                <a:srgbClr val="F1E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97" dirty="0">
                <a:latin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D64A12-6E28-4688-A6C1-73F45A6C8CDD}"/>
                </a:ext>
              </a:extLst>
            </p:cNvPr>
            <p:cNvSpPr txBox="1"/>
            <p:nvPr/>
          </p:nvSpPr>
          <p:spPr>
            <a:xfrm>
              <a:off x="4140982" y="2391507"/>
              <a:ext cx="1619180" cy="2560213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771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3771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EBED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hut </a:t>
              </a:r>
            </a:p>
            <a:p>
              <a:r>
                <a:rPr lang="en-US" altLang="ko-KR" sz="3771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U</a:t>
              </a:r>
              <a:r>
                <a:rPr lang="en-US" altLang="ko-KR" sz="3771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EBED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p</a:t>
              </a:r>
            </a:p>
            <a:p>
              <a:r>
                <a:rPr lang="en-US" altLang="ko-KR" sz="3771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A</a:t>
              </a:r>
              <a:r>
                <a:rPr lang="en-US" altLang="ko-KR" sz="3771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EBED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nd</a:t>
              </a:r>
            </a:p>
            <a:p>
              <a:r>
                <a:rPr lang="en-US" altLang="ko-KR" sz="3771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3771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EBED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quat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58AB1E-2A6C-4B78-BB45-DB53AF954B63}"/>
                </a:ext>
              </a:extLst>
            </p:cNvPr>
            <p:cNvSpPr txBox="1"/>
            <p:nvPr/>
          </p:nvSpPr>
          <p:spPr>
            <a:xfrm>
              <a:off x="6258176" y="4996585"/>
              <a:ext cx="763847" cy="3846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ko-KR" sz="1508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SUAS</a:t>
              </a:r>
              <a:endParaRPr lang="ko-KR" altLang="en-US" sz="1508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7C0D7F1-A79F-4420-8A23-BF8A70F55033}"/>
              </a:ext>
            </a:extLst>
          </p:cNvPr>
          <p:cNvSpPr txBox="1"/>
          <p:nvPr/>
        </p:nvSpPr>
        <p:spPr>
          <a:xfrm>
            <a:off x="3846734" y="5176323"/>
            <a:ext cx="2385589" cy="6624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광운대학교 정보융합학부</a:t>
            </a:r>
            <a:endParaRPr lang="en-US" altLang="ko-KR" sz="150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2019204078 </a:t>
            </a:r>
            <a:r>
              <a:rPr lang="ko-KR" altLang="en-US" sz="150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권나은</a:t>
            </a:r>
            <a:endParaRPr lang="en-US" altLang="ko-KR" sz="150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D1D71E-928E-4135-8843-8EB3064437CC}"/>
              </a:ext>
            </a:extLst>
          </p:cNvPr>
          <p:cNvSpPr/>
          <p:nvPr/>
        </p:nvSpPr>
        <p:spPr>
          <a:xfrm>
            <a:off x="4854717" y="5096864"/>
            <a:ext cx="369606" cy="431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C7137B-60A2-46BF-B003-B09C52F46F71}"/>
              </a:ext>
            </a:extLst>
          </p:cNvPr>
          <p:cNvSpPr/>
          <p:nvPr/>
        </p:nvSpPr>
        <p:spPr>
          <a:xfrm>
            <a:off x="-948194" y="216632"/>
            <a:ext cx="804527" cy="861993"/>
          </a:xfrm>
          <a:prstGeom prst="rect">
            <a:avLst/>
          </a:prstGeom>
          <a:solidFill>
            <a:srgbClr val="DE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97" dirty="0"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90ACB5-0F7E-47AA-A362-326867C1D0D5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5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2680546" y="446859"/>
            <a:ext cx="47179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주요 클래스의 의사 진행 코드</a:t>
            </a:r>
            <a:endParaRPr lang="en-US" altLang="ko-KR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algn="ctr"/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&lt;PSEUDO CODE&gt;-EXERCISE(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운동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)</a:t>
            </a:r>
            <a:r>
              <a:rPr lang="en" altLang="ko-Kore-KR" sz="1400" b="1" dirty="0"/>
              <a:t> </a:t>
            </a:r>
          </a:p>
          <a:p>
            <a:pPr latinLnBrk="1"/>
            <a:endParaRPr lang="en" altLang="ko-Kore-KR" sz="900" b="1" dirty="0"/>
          </a:p>
          <a:p>
            <a:pPr latinLnBrk="1"/>
            <a:endParaRPr lang="en" altLang="ko-Kore-KR" sz="1400" b="1" dirty="0"/>
          </a:p>
          <a:p>
            <a:pPr latinLnBrk="1"/>
            <a:r>
              <a:rPr lang="en" altLang="ko-Kore-KR" sz="1400" b="1" dirty="0">
                <a:solidFill>
                  <a:schemeClr val="accent1"/>
                </a:solidFill>
              </a:rPr>
              <a:t>SQUAT</a:t>
            </a:r>
          </a:p>
          <a:p>
            <a:pPr latinLnBrk="1"/>
            <a:r>
              <a:rPr lang="en" altLang="ko-Kore-KR" sz="900" b="1" dirty="0"/>
              <a:t>public class </a:t>
            </a:r>
            <a:r>
              <a:rPr lang="en" altLang="ko-Kore-KR" sz="900" dirty="0"/>
              <a:t>squat </a:t>
            </a:r>
            <a:r>
              <a:rPr lang="en" altLang="ko-Kore-KR" sz="900" b="1" dirty="0"/>
              <a:t>extends </a:t>
            </a:r>
            <a:r>
              <a:rPr lang="en" altLang="ko-Kore-KR" sz="900" dirty="0" err="1"/>
              <a:t>AppCompatActivity</a:t>
            </a:r>
            <a:r>
              <a:rPr lang="en" altLang="ko-Kore-KR" sz="900" dirty="0"/>
              <a:t> </a:t>
            </a:r>
            <a:r>
              <a:rPr lang="en" altLang="ko-Kore-KR" sz="900" b="1" dirty="0"/>
              <a:t>implements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 {</a:t>
            </a:r>
            <a:br>
              <a:rPr lang="en" altLang="ko-Kore-KR" sz="900" dirty="0"/>
            </a:br>
            <a:r>
              <a:rPr lang="en" altLang="ko-Kore-KR" sz="900" dirty="0"/>
              <a:t>    @Override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/>
              <a:t>protected void </a:t>
            </a:r>
            <a:r>
              <a:rPr lang="en" altLang="ko-Kore-KR" sz="900" dirty="0" err="1"/>
              <a:t>onCreate</a:t>
            </a:r>
            <a:r>
              <a:rPr lang="en" altLang="ko-Kore-KR" sz="900" dirty="0"/>
              <a:t>(Bundle 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/>
              <a:t>super</a:t>
            </a:r>
            <a:r>
              <a:rPr lang="en" altLang="ko-Kore-KR" sz="900" dirty="0" err="1"/>
              <a:t>.onCreate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 err="1"/>
              <a:t>setContentView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R.layout.squat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/>
              <a:t>//</a:t>
            </a:r>
            <a:r>
              <a:rPr lang="ko-KR" altLang="en-US" sz="900" i="1" dirty="0"/>
              <a:t>닫는 창 구현</a:t>
            </a:r>
            <a:br>
              <a:rPr lang="ko-KR" altLang="en-US" sz="900" i="1" dirty="0"/>
            </a:br>
            <a:r>
              <a:rPr lang="ko-KR" altLang="en-US" sz="900" i="1" dirty="0"/>
              <a:t>        </a:t>
            </a:r>
            <a:r>
              <a:rPr lang="en" altLang="ko-Kore-KR" sz="900" dirty="0"/>
              <a:t>Button </a:t>
            </a:r>
            <a:r>
              <a:rPr lang="ko-KR" altLang="en-US" sz="900" dirty="0"/>
              <a:t>닫기</a:t>
            </a:r>
            <a:r>
              <a:rPr lang="en-US" altLang="ko-KR" sz="900" dirty="0"/>
              <a:t>=(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닫기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닫기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/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(){</a:t>
            </a:r>
            <a:br>
              <a:rPr lang="en" altLang="ko-Kore-KR" sz="900" dirty="0"/>
            </a:br>
            <a:r>
              <a:rPr lang="en" altLang="ko-Kore-KR" sz="900" dirty="0"/>
              <a:t>          </a:t>
            </a:r>
            <a:r>
              <a:rPr lang="en-US" altLang="ko-KR" sz="900" dirty="0"/>
              <a:t>//</a:t>
            </a:r>
            <a:r>
              <a:rPr lang="ko-KR" altLang="en-US" sz="900" dirty="0"/>
              <a:t>끝내기</a:t>
            </a:r>
            <a:br>
              <a:rPr lang="ko-KR" altLang="en-US" sz="900" i="1" dirty="0"/>
            </a:br>
            <a:r>
              <a:rPr lang="ko-KR" altLang="en-US" sz="900" i="1" dirty="0"/>
              <a:t>        </a:t>
            </a:r>
            <a:r>
              <a:rPr lang="en-US" altLang="ko-KR" sz="900" dirty="0"/>
              <a:t>});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확인</a:t>
            </a:r>
            <a:r>
              <a:rPr lang="en-US" altLang="ko-KR" sz="900" dirty="0"/>
              <a:t>=(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확인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자세</a:t>
            </a:r>
            <a:r>
              <a:rPr lang="en-US" altLang="ko-KR" sz="900" dirty="0"/>
              <a:t>=(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자세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몸무게</a:t>
            </a:r>
            <a:r>
              <a:rPr lang="en-US" altLang="ko-KR" sz="900" dirty="0"/>
              <a:t>=(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몸무게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시간</a:t>
            </a:r>
            <a:r>
              <a:rPr lang="en-US" altLang="ko-KR" sz="900" dirty="0"/>
              <a:t>=(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시간</a:t>
            </a:r>
            <a:r>
              <a:rPr lang="en-US" altLang="ko-KR" sz="900" dirty="0"/>
              <a:t>);</a:t>
            </a:r>
          </a:p>
          <a:p>
            <a:pPr latinLnBrk="1"/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en-US" altLang="ko-KR" sz="900" i="1" dirty="0"/>
              <a:t>//</a:t>
            </a:r>
            <a:r>
              <a:rPr lang="ko-KR" altLang="en-US" sz="900" i="1" dirty="0"/>
              <a:t>소비된 칼로리 계산</a:t>
            </a:r>
            <a:br>
              <a:rPr lang="ko-KR" altLang="en-US" sz="900" i="1" dirty="0"/>
            </a:br>
            <a:r>
              <a:rPr lang="ko-KR" altLang="en-US" sz="900" i="1" dirty="0"/>
              <a:t>        </a:t>
            </a:r>
            <a:r>
              <a:rPr lang="ko-KR" altLang="en-US" sz="900" dirty="0"/>
              <a:t>확인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/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(){</a:t>
            </a:r>
            <a:br>
              <a:rPr lang="en" altLang="ko-Kore-KR" sz="900" dirty="0"/>
            </a:br>
            <a:r>
              <a:rPr lang="en" altLang="ko-Kore-KR" sz="900" dirty="0"/>
              <a:t>            @Override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/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view) {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i="1" dirty="0"/>
              <a:t>//</a:t>
            </a:r>
            <a:r>
              <a:rPr lang="ko-KR" altLang="en-US" sz="900" i="1" dirty="0"/>
              <a:t>사용자로부터 갖고 온 몸무게</a:t>
            </a:r>
            <a:r>
              <a:rPr lang="en-US" altLang="ko-KR" sz="900" i="1" dirty="0"/>
              <a:t>(</a:t>
            </a:r>
            <a:r>
              <a:rPr lang="ko-KR" altLang="en-US" sz="900" i="1" dirty="0" err="1"/>
              <a:t>실수형</a:t>
            </a:r>
            <a:r>
              <a:rPr lang="en-US" altLang="ko-KR" sz="900" i="1" dirty="0"/>
              <a:t>), </a:t>
            </a:r>
            <a:r>
              <a:rPr lang="ko-KR" altLang="en-US" sz="900" i="1" dirty="0"/>
              <a:t>시간</a:t>
            </a:r>
            <a:r>
              <a:rPr lang="en-US" altLang="ko-KR" sz="900" i="1" dirty="0"/>
              <a:t>(</a:t>
            </a:r>
            <a:r>
              <a:rPr lang="ko-KR" altLang="en-US" sz="900" i="1" dirty="0"/>
              <a:t>정수형</a:t>
            </a:r>
            <a:r>
              <a:rPr lang="en-US" altLang="ko-KR" sz="900" i="1" dirty="0"/>
              <a:t>)</a:t>
            </a:r>
            <a:r>
              <a:rPr lang="ko-KR" altLang="en-US" sz="900" i="1" dirty="0" err="1"/>
              <a:t>으로</a:t>
            </a:r>
            <a:r>
              <a:rPr lang="ko-KR" altLang="en-US" sz="900" i="1" dirty="0"/>
              <a:t> </a:t>
            </a:r>
            <a:r>
              <a:rPr lang="ko-KR" altLang="en-US" sz="900" i="1" dirty="0" err="1"/>
              <a:t>바꿔줌</a:t>
            </a:r>
            <a:r>
              <a:rPr lang="en-US" altLang="ko-KR" sz="900" i="1" dirty="0"/>
              <a:t>.</a:t>
            </a:r>
            <a:br>
              <a:rPr lang="en-US" altLang="ko-KR" sz="900" i="1" dirty="0"/>
            </a:br>
            <a:r>
              <a:rPr lang="en-US" altLang="ko-KR" sz="900" i="1" dirty="0"/>
              <a:t>                </a:t>
            </a:r>
            <a:r>
              <a:rPr lang="en" altLang="ko-Kore-KR" sz="900" dirty="0"/>
              <a:t>String </a:t>
            </a:r>
            <a:r>
              <a:rPr lang="ko-KR" altLang="en-US" sz="900" dirty="0"/>
              <a:t>몸무게</a:t>
            </a:r>
            <a:r>
              <a:rPr lang="en-US" altLang="ko-KR" sz="900" dirty="0"/>
              <a:t>-&gt; </a:t>
            </a:r>
            <a:r>
              <a:rPr lang="ko-KR" altLang="en-US" sz="900" dirty="0" err="1"/>
              <a:t>실수형</a:t>
            </a:r>
            <a:r>
              <a:rPr lang="en-US" altLang="ko-KR" sz="900" dirty="0"/>
              <a:t>(Double)</a:t>
            </a:r>
            <a:r>
              <a:rPr lang="ko-KR" altLang="en-US" sz="900" dirty="0"/>
              <a:t> 몸무게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" altLang="ko-Kore-KR" sz="900" dirty="0"/>
              <a:t>String </a:t>
            </a:r>
            <a:r>
              <a:rPr lang="ko-KR" altLang="en-US" sz="900" dirty="0"/>
              <a:t>시간</a:t>
            </a:r>
            <a:r>
              <a:rPr lang="en-US" altLang="ko-KR" sz="900" dirty="0"/>
              <a:t>-&gt; </a:t>
            </a:r>
            <a:r>
              <a:rPr lang="ko-KR" altLang="en-US" sz="900" dirty="0"/>
              <a:t>정수형</a:t>
            </a:r>
            <a:r>
              <a:rPr lang="en-US" altLang="ko-KR" sz="900" dirty="0"/>
              <a:t>(Integer)</a:t>
            </a:r>
            <a:r>
              <a:rPr lang="ko-KR" altLang="en-US" sz="900" dirty="0"/>
              <a:t>시간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-US" altLang="ko-KR" sz="900" i="1" dirty="0"/>
              <a:t>//</a:t>
            </a:r>
            <a:r>
              <a:rPr lang="ko-KR" altLang="en-US" sz="900" i="1" dirty="0"/>
              <a:t>소비된 칼로리를 계산하여 보여줌</a:t>
            </a:r>
            <a:r>
              <a:rPr lang="en-US" altLang="ko-KR" sz="900" i="1" dirty="0"/>
              <a:t>.</a:t>
            </a:r>
            <a:br>
              <a:rPr lang="en-US" altLang="ko-KR" sz="900" i="1" dirty="0"/>
            </a:br>
            <a:r>
              <a:rPr lang="en-US" altLang="ko-KR" sz="900" i="1" dirty="0"/>
              <a:t>                </a:t>
            </a:r>
            <a:r>
              <a:rPr lang="ko-KR" altLang="en-US" sz="900" dirty="0"/>
              <a:t>칼로리</a:t>
            </a:r>
            <a:r>
              <a:rPr lang="en-US" altLang="ko-KR" sz="900" dirty="0"/>
              <a:t>=</a:t>
            </a:r>
            <a:r>
              <a:rPr lang="ko-KR" altLang="en-US" sz="900" dirty="0"/>
              <a:t>몸무게*시간*</a:t>
            </a:r>
            <a:r>
              <a:rPr lang="en-US" altLang="ko-KR" sz="900" dirty="0"/>
              <a:t>0.15;</a:t>
            </a:r>
            <a:br>
              <a:rPr lang="en-US" altLang="ko-KR" sz="900" dirty="0"/>
            </a:br>
            <a:r>
              <a:rPr lang="en-US" altLang="ko-KR" sz="900" dirty="0"/>
              <a:t>            }</a:t>
            </a:r>
            <a:br>
              <a:rPr lang="en-US" altLang="ko-KR" sz="900" dirty="0"/>
            </a:br>
            <a:r>
              <a:rPr lang="en-US" altLang="ko-KR" sz="900" dirty="0"/>
              <a:t>        });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en-US" altLang="ko-KR" sz="900" i="1" dirty="0"/>
              <a:t>//</a:t>
            </a:r>
            <a:r>
              <a:rPr lang="ko-KR" altLang="en-US" sz="900" i="1" dirty="0"/>
              <a:t>자세를 클릭했을</a:t>
            </a:r>
            <a:br>
              <a:rPr lang="ko-KR" altLang="en-US" sz="900" i="1" dirty="0"/>
            </a:br>
            <a:r>
              <a:rPr lang="ko-KR" altLang="en-US" sz="900" i="1" dirty="0"/>
              <a:t>        </a:t>
            </a:r>
            <a:r>
              <a:rPr lang="ko-KR" altLang="en-US" sz="900" dirty="0"/>
              <a:t>자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/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 {</a:t>
            </a:r>
            <a:br>
              <a:rPr lang="en" altLang="ko-Kore-KR" sz="900" dirty="0"/>
            </a:br>
            <a:r>
              <a:rPr lang="en" altLang="ko-Kore-KR" sz="900" dirty="0"/>
              <a:t>            @Override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/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view) {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i="1" dirty="0"/>
              <a:t>//</a:t>
            </a:r>
            <a:r>
              <a:rPr lang="ko-KR" altLang="en-US" sz="900" i="1" dirty="0"/>
              <a:t>자세</a:t>
            </a:r>
            <a:br>
              <a:rPr lang="ko-KR" altLang="en-US" sz="900" i="1" dirty="0"/>
            </a:br>
            <a:r>
              <a:rPr lang="ko-KR" altLang="en-US" sz="900" i="1" dirty="0"/>
              <a:t>            </a:t>
            </a: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dirty="0"/>
              <a:t>        });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74D032-20AD-814F-9D86-A464B1FDAD20}"/>
              </a:ext>
            </a:extLst>
          </p:cNvPr>
          <p:cNvSpPr/>
          <p:nvPr/>
        </p:nvSpPr>
        <p:spPr>
          <a:xfrm>
            <a:off x="4752262" y="1448954"/>
            <a:ext cx="5038725" cy="66018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 </a:t>
            </a:r>
            <a:r>
              <a:rPr lang="en-US" altLang="ko-KR" sz="900" i="1" dirty="0"/>
              <a:t>//</a:t>
            </a:r>
            <a:r>
              <a:rPr lang="ko-KR" altLang="en-US" sz="900" i="1" dirty="0"/>
              <a:t>타이머 구현</a:t>
            </a:r>
            <a:br>
              <a:rPr lang="ko-KR" altLang="en-US" sz="900" i="1" dirty="0"/>
            </a:br>
            <a:r>
              <a:rPr lang="ko-KR" altLang="en-US" sz="900" i="1" dirty="0"/>
              <a:t>        </a:t>
            </a:r>
            <a:r>
              <a:rPr lang="ko-KR" altLang="en-US" sz="900" dirty="0"/>
              <a:t>타이머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setOnChronometerTickListener</a:t>
            </a:r>
            <a:r>
              <a:rPr lang="en" altLang="ko-Kore-KR" sz="900" dirty="0"/>
              <a:t>(</a:t>
            </a:r>
            <a:r>
              <a:rPr lang="en" altLang="ko-Kore-KR" sz="900" b="1" dirty="0"/>
              <a:t>new </a:t>
            </a:r>
            <a:r>
              <a:rPr lang="en" altLang="ko-Kore-KR" sz="900" dirty="0" err="1"/>
              <a:t>Chronometer.OnChronometerTickListener</a:t>
            </a:r>
            <a:r>
              <a:rPr lang="en" altLang="ko-Kore-KR" sz="900" dirty="0"/>
              <a:t>(){</a:t>
            </a:r>
            <a:br>
              <a:rPr lang="en" altLang="ko-Kore-KR" sz="900" dirty="0"/>
            </a:br>
            <a:r>
              <a:rPr lang="en" altLang="ko-Kore-KR" sz="900" dirty="0"/>
              <a:t>            @Override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/>
              <a:t>public void </a:t>
            </a:r>
            <a:r>
              <a:rPr lang="en" altLang="ko-Kore-KR" sz="900" dirty="0" err="1"/>
              <a:t>onChronometerTick</a:t>
            </a:r>
            <a:r>
              <a:rPr lang="en" altLang="ko-Kore-KR" sz="900" dirty="0"/>
              <a:t>(Chronometer chronometer) {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i="1" dirty="0"/>
              <a:t>//</a:t>
            </a:r>
            <a:r>
              <a:rPr lang="ko-KR" altLang="en-US" sz="900" i="1" dirty="0"/>
              <a:t>측정된 시간을 </a:t>
            </a:r>
            <a:r>
              <a:rPr lang="ko-KR" altLang="en-US" sz="900" i="1" dirty="0" err="1"/>
              <a:t>밑에와</a:t>
            </a:r>
            <a:r>
              <a:rPr lang="ko-KR" altLang="en-US" sz="900" i="1" dirty="0"/>
              <a:t> 같은 수식을 이용해 계산하고 시간</a:t>
            </a:r>
            <a:r>
              <a:rPr lang="en-US" altLang="ko-KR" sz="900" i="1" dirty="0"/>
              <a:t>, </a:t>
            </a:r>
            <a:r>
              <a:rPr lang="ko-KR" altLang="en-US" sz="900" i="1" dirty="0"/>
              <a:t>분</a:t>
            </a:r>
            <a:r>
              <a:rPr lang="en-US" altLang="ko-KR" sz="900" i="1" dirty="0"/>
              <a:t>, </a:t>
            </a:r>
            <a:r>
              <a:rPr lang="ko-KR" altLang="en-US" sz="900" i="1" dirty="0"/>
              <a:t>초로 나눠 보여줌</a:t>
            </a:r>
            <a:r>
              <a:rPr lang="en-US" altLang="ko-KR" sz="900" i="1" dirty="0"/>
              <a:t>.</a:t>
            </a:r>
            <a:br>
              <a:rPr lang="en-US" altLang="ko-KR" sz="900" i="1" dirty="0"/>
            </a:br>
            <a:r>
              <a:rPr lang="en-US" altLang="ko-KR" sz="900" i="1" dirty="0"/>
              <a:t>                </a:t>
            </a:r>
            <a:r>
              <a:rPr lang="ko-KR" altLang="en-US" sz="900" dirty="0"/>
              <a:t>시간 </a:t>
            </a:r>
            <a:r>
              <a:rPr lang="en-US" altLang="ko-KR" sz="900" dirty="0"/>
              <a:t>= </a:t>
            </a:r>
            <a:r>
              <a:rPr lang="en" altLang="ko-Kore-KR" sz="900" dirty="0"/>
              <a:t>Chronometer</a:t>
            </a:r>
            <a:r>
              <a:rPr lang="ko-KR" altLang="en-US" sz="900" dirty="0"/>
              <a:t>을 활용해 시간을 구함</a:t>
            </a:r>
            <a:br>
              <a:rPr lang="ko-KR" altLang="en-US" sz="900" dirty="0"/>
            </a:br>
            <a:r>
              <a:rPr lang="ko-KR" altLang="en-US" sz="900" dirty="0"/>
              <a:t>                        시 </a:t>
            </a:r>
            <a:r>
              <a:rPr lang="en-US" altLang="ko-KR" sz="900" dirty="0"/>
              <a:t>= </a:t>
            </a:r>
            <a:r>
              <a:rPr lang="ko-KR" altLang="en-US" sz="900" dirty="0"/>
              <a:t>시간</a:t>
            </a:r>
            <a:r>
              <a:rPr lang="en-US" altLang="ko-KR" sz="900" dirty="0"/>
              <a:t>/3600000;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ko-KR" altLang="en-US" sz="900" dirty="0"/>
              <a:t>분 </a:t>
            </a:r>
            <a:r>
              <a:rPr lang="en-US" altLang="ko-KR" sz="900" dirty="0"/>
              <a:t>= (</a:t>
            </a:r>
            <a:r>
              <a:rPr lang="ko-KR" altLang="en-US" sz="900" dirty="0"/>
              <a:t>시간</a:t>
            </a:r>
            <a:r>
              <a:rPr lang="en-US" altLang="ko-KR" sz="900" dirty="0"/>
              <a:t>- </a:t>
            </a:r>
            <a:r>
              <a:rPr lang="ko-KR" altLang="en-US" sz="900" dirty="0"/>
              <a:t>시*</a:t>
            </a:r>
            <a:r>
              <a:rPr lang="en-US" altLang="ko-KR" sz="900" dirty="0"/>
              <a:t>3600000)/60000;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ko-KR" altLang="en-US" sz="900" dirty="0"/>
              <a:t>초 </a:t>
            </a:r>
            <a:r>
              <a:rPr lang="en-US" altLang="ko-KR" sz="900" dirty="0"/>
              <a:t>= (</a:t>
            </a:r>
            <a:r>
              <a:rPr lang="ko-KR" altLang="en-US" sz="900" dirty="0"/>
              <a:t>시간</a:t>
            </a:r>
            <a:r>
              <a:rPr lang="en-US" altLang="ko-KR" sz="900" dirty="0"/>
              <a:t>- </a:t>
            </a:r>
            <a:r>
              <a:rPr lang="ko-KR" altLang="en-US" sz="900" dirty="0"/>
              <a:t>시*</a:t>
            </a:r>
            <a:r>
              <a:rPr lang="en-US" altLang="ko-KR" sz="900" dirty="0"/>
              <a:t>3600000- </a:t>
            </a:r>
            <a:r>
              <a:rPr lang="ko-KR" altLang="en-US" sz="900" dirty="0"/>
              <a:t>분*</a:t>
            </a:r>
            <a:r>
              <a:rPr lang="en-US" altLang="ko-KR" sz="900" dirty="0"/>
              <a:t>60000)/1000 ;</a:t>
            </a:r>
            <a:br>
              <a:rPr lang="en-US" altLang="ko-KR" sz="900" dirty="0"/>
            </a:br>
            <a:r>
              <a:rPr lang="en-US" altLang="ko-KR" sz="900" dirty="0"/>
              <a:t>            }</a:t>
            </a:r>
            <a:br>
              <a:rPr lang="en-US" altLang="ko-KR" sz="900" dirty="0"/>
            </a:br>
            <a:r>
              <a:rPr lang="en-US" altLang="ko-KR" sz="900" dirty="0"/>
              <a:t>        });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en-US" altLang="ko-KR" sz="900" i="1" dirty="0"/>
              <a:t>//</a:t>
            </a:r>
            <a:r>
              <a:rPr lang="en" altLang="ko-Kore-KR" sz="900" i="1" dirty="0"/>
              <a:t>timer</a:t>
            </a:r>
            <a:r>
              <a:rPr lang="ko-KR" altLang="en-US" sz="900" i="1" dirty="0"/>
              <a:t>의 시작을 </a:t>
            </a:r>
            <a:r>
              <a:rPr lang="en-US" altLang="ko-KR" sz="900" i="1" dirty="0"/>
              <a:t>"00:00:00"</a:t>
            </a:r>
            <a:r>
              <a:rPr lang="ko-KR" altLang="en-US" sz="900" i="1" dirty="0"/>
              <a:t>로 설정</a:t>
            </a:r>
            <a:br>
              <a:rPr lang="ko-KR" altLang="en-US" sz="900" i="1" dirty="0"/>
            </a:br>
            <a:r>
              <a:rPr lang="ko-KR" altLang="en-US" sz="900" i="1" dirty="0"/>
              <a:t>        </a:t>
            </a:r>
            <a:r>
              <a:rPr lang="en-US" altLang="ko-KR" sz="900" i="1" dirty="0"/>
              <a:t>//</a:t>
            </a:r>
            <a:r>
              <a:rPr lang="ko-KR" altLang="en-US" sz="900" i="1" dirty="0"/>
              <a:t>부팅 이후의 시간을 리턴</a:t>
            </a:r>
            <a:br>
              <a:rPr lang="ko-KR" altLang="en-US" sz="900" i="1" dirty="0"/>
            </a:br>
            <a:r>
              <a:rPr lang="ko-KR" altLang="en-US" sz="900" i="1" dirty="0"/>
              <a:t>        </a:t>
            </a:r>
            <a:r>
              <a:rPr lang="ko-KR" altLang="en-US" sz="900" dirty="0"/>
              <a:t>타이머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setBase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SystemClock.</a:t>
            </a:r>
            <a:r>
              <a:rPr lang="en" altLang="ko-Kore-KR" sz="900" i="1" dirty="0" err="1"/>
              <a:t>elapsedRealtime</a:t>
            </a:r>
            <a:r>
              <a:rPr lang="en" altLang="ko-Kore-KR" sz="900" dirty="0"/>
              <a:t>());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ko-KR" altLang="en-US" sz="900" dirty="0"/>
              <a:t>타이머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setText</a:t>
            </a:r>
            <a:r>
              <a:rPr lang="en" altLang="ko-Kore-KR" sz="900" dirty="0"/>
              <a:t>(</a:t>
            </a:r>
            <a:r>
              <a:rPr lang="en" altLang="ko-Kore-KR" sz="900" b="1" dirty="0"/>
              <a:t>"00:00:00"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/>
              <a:t>//</a:t>
            </a:r>
            <a:r>
              <a:rPr lang="ko-KR" altLang="en-US" sz="900" i="1" dirty="0"/>
              <a:t>버튼 가져오기</a:t>
            </a:r>
            <a:r>
              <a:rPr lang="en-US" altLang="ko-KR" sz="900" i="1" dirty="0"/>
              <a:t>+</a:t>
            </a:r>
            <a:r>
              <a:rPr lang="ko-KR" altLang="en-US" sz="900" i="1" dirty="0"/>
              <a:t>이벤트로 연결</a:t>
            </a:r>
            <a:br>
              <a:rPr lang="ko-KR" altLang="en-US" sz="900" i="1" dirty="0"/>
            </a:br>
            <a:r>
              <a:rPr lang="ko-KR" altLang="en-US" sz="900" i="1" dirty="0"/>
              <a:t>        </a:t>
            </a:r>
            <a:r>
              <a:rPr lang="ko-KR" altLang="en-US" sz="900" dirty="0"/>
              <a:t>시작</a:t>
            </a:r>
            <a:r>
              <a:rPr lang="en-US" altLang="ko-KR" sz="900" dirty="0"/>
              <a:t>,</a:t>
            </a:r>
            <a:r>
              <a:rPr lang="ko-KR" altLang="en-US" sz="900" dirty="0"/>
              <a:t>멈춤</a:t>
            </a:r>
            <a:r>
              <a:rPr lang="en-US" altLang="ko-KR" sz="900" dirty="0"/>
              <a:t>, </a:t>
            </a:r>
            <a:r>
              <a:rPr lang="ko-KR" altLang="en-US" sz="900" dirty="0"/>
              <a:t>리셋</a:t>
            </a:r>
            <a:r>
              <a:rPr lang="en-US" altLang="ko-KR" sz="900" dirty="0"/>
              <a:t>= 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시작</a:t>
            </a:r>
            <a:r>
              <a:rPr lang="en-US" altLang="ko-KR" sz="900" dirty="0"/>
              <a:t>, </a:t>
            </a:r>
            <a:r>
              <a:rPr lang="ko-KR" altLang="en-US" sz="900" dirty="0"/>
              <a:t>멈춤</a:t>
            </a:r>
            <a:r>
              <a:rPr lang="en-US" altLang="ko-KR" sz="900" dirty="0"/>
              <a:t>, </a:t>
            </a:r>
            <a:r>
              <a:rPr lang="ko-KR" altLang="en-US" sz="900" dirty="0"/>
              <a:t>리셋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시작</a:t>
            </a:r>
            <a:r>
              <a:rPr lang="en-US" altLang="ko-KR" sz="900" dirty="0"/>
              <a:t>,</a:t>
            </a:r>
            <a:r>
              <a:rPr lang="ko-KR" altLang="en-US" sz="900" dirty="0"/>
              <a:t>멈춤</a:t>
            </a:r>
            <a:r>
              <a:rPr lang="en-US" altLang="ko-KR" sz="900" dirty="0"/>
              <a:t>, </a:t>
            </a:r>
            <a:r>
              <a:rPr lang="ko-KR" altLang="en-US" sz="900" dirty="0"/>
              <a:t>리셋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/>
              <a:t>this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@Override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/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v) {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/>
              <a:t>switch 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v.getId</a:t>
            </a:r>
            <a:r>
              <a:rPr lang="en" altLang="ko-Kore-KR" sz="900" dirty="0"/>
              <a:t>()){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/>
              <a:t>//</a:t>
            </a:r>
            <a:r>
              <a:rPr lang="ko-KR" altLang="en-US" sz="900" i="1" dirty="0"/>
              <a:t>시작 버튼을 눌렀을 때</a:t>
            </a:r>
            <a:br>
              <a:rPr lang="ko-KR" altLang="en-US" sz="900" i="1" dirty="0"/>
            </a:br>
            <a:r>
              <a:rPr lang="ko-KR" altLang="en-US" sz="900" i="1" dirty="0"/>
              <a:t>            </a:t>
            </a:r>
            <a:r>
              <a:rPr lang="en" altLang="ko-Kore-KR" sz="900" b="1" dirty="0"/>
              <a:t>case 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시작</a:t>
            </a:r>
            <a:r>
              <a:rPr lang="en-US" altLang="ko-KR" sz="900" dirty="0"/>
              <a:t>: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-US" altLang="ko-KR" sz="900" i="1" dirty="0"/>
              <a:t>//</a:t>
            </a:r>
            <a:r>
              <a:rPr lang="ko-KR" altLang="en-US" sz="900" i="1" dirty="0"/>
              <a:t>시간을 재기 시작</a:t>
            </a:r>
            <a:r>
              <a:rPr lang="en-US" altLang="ko-KR" sz="900" i="1" dirty="0"/>
              <a:t>(</a:t>
            </a:r>
            <a:r>
              <a:rPr lang="ko-KR" altLang="en-US" sz="900" i="1" dirty="0"/>
              <a:t>부팅 이후</a:t>
            </a:r>
            <a:r>
              <a:rPr lang="en-US" altLang="ko-KR" sz="900" i="1" dirty="0"/>
              <a:t>)</a:t>
            </a:r>
            <a:br>
              <a:rPr lang="en-US" altLang="ko-KR" sz="900" i="1" dirty="0"/>
            </a:br>
            <a:r>
              <a:rPr lang="en-US" altLang="ko-KR" sz="900" i="1" dirty="0"/>
              <a:t>                </a:t>
            </a:r>
            <a:r>
              <a:rPr lang="en" altLang="ko-Kore-KR" sz="900" b="1" dirty="0"/>
              <a:t>break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/>
              <a:t>//</a:t>
            </a:r>
            <a:r>
              <a:rPr lang="ko-KR" altLang="en-US" sz="900" i="1" dirty="0"/>
              <a:t>정지 버튼을 눌렀을 때</a:t>
            </a:r>
            <a:br>
              <a:rPr lang="ko-KR" altLang="en-US" sz="900" i="1" dirty="0"/>
            </a:br>
            <a:r>
              <a:rPr lang="ko-KR" altLang="en-US" sz="900" i="1" dirty="0"/>
              <a:t>            </a:t>
            </a:r>
            <a:r>
              <a:rPr lang="en" altLang="ko-Kore-KR" sz="900" b="1" dirty="0"/>
              <a:t>case 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 err="1"/>
              <a:t>멈츰</a:t>
            </a:r>
            <a:r>
              <a:rPr lang="en-US" altLang="ko-KR" sz="900" dirty="0"/>
              <a:t>: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-US" altLang="ko-KR" sz="900" i="1" dirty="0"/>
              <a:t>//</a:t>
            </a:r>
            <a:r>
              <a:rPr lang="ko-KR" altLang="en-US" sz="900" i="1" dirty="0"/>
              <a:t>타이머 멈추기</a:t>
            </a:r>
            <a:br>
              <a:rPr lang="ko-KR" altLang="en-US" sz="900" i="1" dirty="0"/>
            </a:br>
            <a:r>
              <a:rPr lang="ko-KR" altLang="en-US" sz="900" i="1" dirty="0"/>
              <a:t>                </a:t>
            </a:r>
            <a:r>
              <a:rPr lang="en" altLang="ko-Kore-KR" sz="900" b="1" dirty="0"/>
              <a:t>break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/>
              <a:t>//</a:t>
            </a:r>
            <a:r>
              <a:rPr lang="ko-KR" altLang="en-US" sz="900" i="1" dirty="0"/>
              <a:t>리셋 버튼을 눌렀을 때</a:t>
            </a:r>
            <a:br>
              <a:rPr lang="ko-KR" altLang="en-US" sz="900" i="1" dirty="0"/>
            </a:br>
            <a:r>
              <a:rPr lang="ko-KR" altLang="en-US" sz="900" i="1" dirty="0"/>
              <a:t>            </a:t>
            </a:r>
            <a:r>
              <a:rPr lang="en" altLang="ko-Kore-KR" sz="900" b="1" dirty="0"/>
              <a:t>case 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리셋</a:t>
            </a:r>
            <a:r>
              <a:rPr lang="en-US" altLang="ko-KR" sz="900" dirty="0"/>
              <a:t>: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-US" altLang="ko-KR" sz="900" i="1" dirty="0"/>
              <a:t>//</a:t>
            </a:r>
            <a:r>
              <a:rPr lang="ko-KR" altLang="en-US" sz="900" i="1" dirty="0"/>
              <a:t>타이머를 멈추고 다시 </a:t>
            </a:r>
            <a:r>
              <a:rPr lang="en-US" altLang="ko-KR" sz="900" i="1" dirty="0"/>
              <a:t>0</a:t>
            </a:r>
            <a:r>
              <a:rPr lang="ko-KR" altLang="en-US" sz="900" i="1" dirty="0" err="1"/>
              <a:t>으로</a:t>
            </a:r>
            <a:r>
              <a:rPr lang="ko-KR" altLang="en-US" sz="900" i="1" dirty="0"/>
              <a:t> 맞춤</a:t>
            </a:r>
            <a:br>
              <a:rPr lang="ko-KR" altLang="en-US" sz="900" i="1" dirty="0"/>
            </a:br>
            <a:r>
              <a:rPr lang="ko-KR" altLang="en-US" sz="900" i="1" dirty="0"/>
              <a:t>                </a:t>
            </a:r>
            <a:r>
              <a:rPr lang="en" altLang="ko-Kore-KR" sz="900" b="1" dirty="0"/>
              <a:t>break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    }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}</a:t>
            </a:r>
            <a:br>
              <a:rPr lang="en" altLang="ko-Kore-KR" sz="900" dirty="0"/>
            </a:br>
            <a:br>
              <a:rPr lang="en" altLang="ko-Kore-KR" sz="900" dirty="0"/>
            </a:br>
            <a:br>
              <a:rPr lang="en" altLang="ko-Kore-KR" sz="900" dirty="0"/>
            </a:b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418444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2680546" y="446859"/>
            <a:ext cx="47179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주요 클래스의 의사 진행 코드</a:t>
            </a:r>
            <a:endParaRPr lang="en-US" altLang="ko-KR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algn="ctr"/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582075" y="1149499"/>
            <a:ext cx="874131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&lt;PSEUDO CODE&gt;-EXERCISE(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운동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)</a:t>
            </a:r>
            <a:r>
              <a:rPr lang="en" altLang="ko-Kore-KR" sz="1400" b="1" dirty="0"/>
              <a:t> </a:t>
            </a:r>
          </a:p>
          <a:p>
            <a:pPr latinLnBrk="1"/>
            <a:endParaRPr lang="en" altLang="ko-Kore-KR" sz="900" b="1" dirty="0"/>
          </a:p>
          <a:p>
            <a:pPr latinLnBrk="1"/>
            <a:endParaRPr lang="en" altLang="ko-Kore-KR" sz="1400" b="1" dirty="0"/>
          </a:p>
          <a:p>
            <a:pPr latinLnBrk="1"/>
            <a:r>
              <a:rPr lang="ko-KR" altLang="en-US" sz="1400" b="1" dirty="0" err="1">
                <a:solidFill>
                  <a:schemeClr val="accent1"/>
                </a:solidFill>
              </a:rPr>
              <a:t>플랭크</a:t>
            </a:r>
            <a:r>
              <a:rPr lang="en-US" altLang="ko-KR" sz="1400" b="1" dirty="0">
                <a:solidFill>
                  <a:schemeClr val="accent1"/>
                </a:solidFill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</a:rPr>
              <a:t>타이머는 앞의 </a:t>
            </a:r>
            <a:r>
              <a:rPr lang="ko-KR" altLang="en-US" sz="1400" b="1" dirty="0" err="1">
                <a:solidFill>
                  <a:schemeClr val="accent1"/>
                </a:solidFill>
              </a:rPr>
              <a:t>스쿼트와</a:t>
            </a:r>
            <a:r>
              <a:rPr lang="ko-KR" altLang="en-US" sz="1400" b="1" dirty="0">
                <a:solidFill>
                  <a:schemeClr val="accent1"/>
                </a:solidFill>
              </a:rPr>
              <a:t> 같은 방식</a:t>
            </a:r>
            <a:r>
              <a:rPr lang="en-US" altLang="ko-KR" sz="1400" b="1" dirty="0">
                <a:solidFill>
                  <a:schemeClr val="accent1"/>
                </a:solidFill>
              </a:rPr>
              <a:t>). </a:t>
            </a:r>
            <a:r>
              <a:rPr lang="ko-KR" altLang="en-US" sz="1400" b="1" dirty="0">
                <a:solidFill>
                  <a:schemeClr val="accent1"/>
                </a:solidFill>
              </a:rPr>
              <a:t>                       줄넘기</a:t>
            </a:r>
            <a:r>
              <a:rPr lang="en-US" altLang="ko-KR" sz="1400" b="1" dirty="0">
                <a:solidFill>
                  <a:schemeClr val="accent1"/>
                </a:solidFill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</a:rPr>
              <a:t>타이머는 앞의 </a:t>
            </a:r>
            <a:r>
              <a:rPr lang="ko-KR" altLang="en-US" sz="1400" b="1" dirty="0" err="1">
                <a:solidFill>
                  <a:schemeClr val="accent1"/>
                </a:solidFill>
              </a:rPr>
              <a:t>스쿼트와</a:t>
            </a:r>
            <a:r>
              <a:rPr lang="ko-KR" altLang="en-US" sz="1400" b="1" dirty="0">
                <a:solidFill>
                  <a:schemeClr val="accent1"/>
                </a:solidFill>
              </a:rPr>
              <a:t> 같은 방식</a:t>
            </a:r>
            <a:r>
              <a:rPr lang="en-US" altLang="ko-KR" sz="1400" b="1" dirty="0">
                <a:solidFill>
                  <a:schemeClr val="accent1"/>
                </a:solidFill>
              </a:rPr>
              <a:t>)</a:t>
            </a:r>
            <a:endParaRPr lang="en" altLang="ko-Kore-KR" sz="1400" b="1" dirty="0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90FDD-0C16-5149-BE86-EE056C8F9DA2}"/>
              </a:ext>
            </a:extLst>
          </p:cNvPr>
          <p:cNvSpPr/>
          <p:nvPr/>
        </p:nvSpPr>
        <p:spPr>
          <a:xfrm>
            <a:off x="582075" y="2297788"/>
            <a:ext cx="5038725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000080"/>
                </a:solidFill>
              </a:rPr>
              <a:t>protected void </a:t>
            </a:r>
            <a:r>
              <a:rPr lang="en" altLang="ko-Kore-KR" sz="900" dirty="0" err="1"/>
              <a:t>onCreate</a:t>
            </a:r>
            <a:r>
              <a:rPr lang="en" altLang="ko-Kore-KR" sz="900" dirty="0"/>
              <a:t>(Bundle 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.onCreate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 err="1"/>
              <a:t>setContentView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R.layout.squat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닫는 창 구현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en" altLang="ko-Kore-KR" sz="900" dirty="0"/>
              <a:t>Button </a:t>
            </a:r>
            <a:r>
              <a:rPr lang="ko-KR" altLang="en-US" sz="900" dirty="0"/>
              <a:t>닫기</a:t>
            </a:r>
            <a:r>
              <a:rPr lang="en-US" altLang="ko-KR" sz="900" dirty="0"/>
              <a:t>=(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닫기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/>
              <a:t>닫기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끝내기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en-US" altLang="ko-KR" sz="900" dirty="0"/>
              <a:t>});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/>
              <a:t>확인</a:t>
            </a:r>
            <a:r>
              <a:rPr lang="en-US" altLang="ko-KR" sz="900" dirty="0"/>
              <a:t>=(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확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/>
              <a:t>자세</a:t>
            </a:r>
            <a:r>
              <a:rPr lang="en-US" altLang="ko-KR" sz="900" dirty="0"/>
              <a:t>=(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자세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/>
              <a:t>몸무게</a:t>
            </a:r>
            <a:r>
              <a:rPr lang="en-US" altLang="ko-KR" sz="900" dirty="0"/>
              <a:t>=(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몸무게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/>
              <a:t>시간</a:t>
            </a:r>
            <a:r>
              <a:rPr lang="en-US" altLang="ko-KR" sz="900" dirty="0"/>
              <a:t>=(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시간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소비된 칼로리 계산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ko-KR" altLang="en-US" sz="900" dirty="0"/>
              <a:t>확인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view)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사용자로부터 갖고 온 몸무게</a:t>
            </a:r>
            <a:r>
              <a:rPr lang="en-US" altLang="ko-KR" sz="900" i="1" dirty="0">
                <a:solidFill>
                  <a:srgbClr val="808080"/>
                </a:solidFill>
              </a:rPr>
              <a:t>(</a:t>
            </a:r>
            <a:r>
              <a:rPr lang="ko-KR" altLang="en-US" sz="900" i="1" dirty="0" err="1">
                <a:solidFill>
                  <a:srgbClr val="808080"/>
                </a:solidFill>
              </a:rPr>
              <a:t>실수형</a:t>
            </a:r>
            <a:r>
              <a:rPr lang="en-US" altLang="ko-KR" sz="900" i="1" dirty="0">
                <a:solidFill>
                  <a:srgbClr val="808080"/>
                </a:solidFill>
              </a:rPr>
              <a:t>), </a:t>
            </a:r>
            <a:r>
              <a:rPr lang="ko-KR" altLang="en-US" sz="900" i="1" dirty="0">
                <a:solidFill>
                  <a:srgbClr val="808080"/>
                </a:solidFill>
              </a:rPr>
              <a:t>시간</a:t>
            </a:r>
            <a:r>
              <a:rPr lang="en-US" altLang="ko-KR" sz="900" i="1" dirty="0">
                <a:solidFill>
                  <a:srgbClr val="808080"/>
                </a:solidFill>
              </a:rPr>
              <a:t>(</a:t>
            </a:r>
            <a:r>
              <a:rPr lang="ko-KR" altLang="en-US" sz="900" i="1" dirty="0">
                <a:solidFill>
                  <a:srgbClr val="808080"/>
                </a:solidFill>
              </a:rPr>
              <a:t>정수형</a:t>
            </a:r>
            <a:r>
              <a:rPr lang="en-US" altLang="ko-KR" sz="900" i="1" dirty="0">
                <a:solidFill>
                  <a:srgbClr val="808080"/>
                </a:solidFill>
              </a:rPr>
              <a:t>)</a:t>
            </a:r>
            <a:r>
              <a:rPr lang="ko-KR" altLang="en-US" sz="900" i="1" dirty="0" err="1">
                <a:solidFill>
                  <a:srgbClr val="808080"/>
                </a:solidFill>
              </a:rPr>
              <a:t>으로</a:t>
            </a:r>
            <a:r>
              <a:rPr lang="ko-KR" altLang="en-US" sz="900" i="1" dirty="0">
                <a:solidFill>
                  <a:srgbClr val="808080"/>
                </a:solidFill>
              </a:rPr>
              <a:t> </a:t>
            </a:r>
            <a:r>
              <a:rPr lang="ko-KR" altLang="en-US" sz="900" i="1" dirty="0" err="1">
                <a:solidFill>
                  <a:srgbClr val="808080"/>
                </a:solidFill>
              </a:rPr>
              <a:t>바꿔줌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dirty="0"/>
              <a:t>String </a:t>
            </a:r>
            <a:r>
              <a:rPr lang="ko-KR" altLang="en-US" sz="900" dirty="0"/>
              <a:t>몸무게</a:t>
            </a:r>
            <a:r>
              <a:rPr lang="en-US" altLang="ko-KR" sz="900" dirty="0"/>
              <a:t>-&gt; </a:t>
            </a:r>
            <a:r>
              <a:rPr lang="ko-KR" altLang="en-US" sz="900" dirty="0" err="1"/>
              <a:t>실수형</a:t>
            </a:r>
            <a:r>
              <a:rPr lang="ko-KR" altLang="en-US" sz="900" dirty="0"/>
              <a:t> 몸무게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en" altLang="ko-Kore-KR" sz="900" dirty="0"/>
              <a:t>String </a:t>
            </a:r>
            <a:r>
              <a:rPr lang="ko-KR" altLang="en-US" sz="900" dirty="0"/>
              <a:t>시간</a:t>
            </a:r>
            <a:r>
              <a:rPr lang="en-US" altLang="ko-KR" sz="900" dirty="0"/>
              <a:t>-&gt; </a:t>
            </a:r>
            <a:r>
              <a:rPr lang="ko-KR" altLang="en-US" sz="900" dirty="0"/>
              <a:t>정수형 시간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소비된 칼로리를 계산하여 보여줌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</a:t>
            </a:r>
            <a:r>
              <a:rPr lang="ko-KR" altLang="en-US" sz="900" dirty="0"/>
              <a:t>칼로리</a:t>
            </a:r>
            <a:r>
              <a:rPr lang="en-US" altLang="ko-KR" sz="900" dirty="0"/>
              <a:t>=</a:t>
            </a:r>
            <a:r>
              <a:rPr lang="ko-KR" altLang="en-US" sz="900" dirty="0"/>
              <a:t>시간*</a:t>
            </a:r>
            <a:r>
              <a:rPr lang="en-US" altLang="ko-KR" sz="900" dirty="0">
                <a:solidFill>
                  <a:srgbClr val="0000FF"/>
                </a:solidFill>
              </a:rPr>
              <a:t>20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}</a:t>
            </a:r>
            <a:br>
              <a:rPr lang="en-US" altLang="ko-KR" sz="900" dirty="0"/>
            </a:br>
            <a:r>
              <a:rPr lang="en-US" altLang="ko-KR" sz="900" dirty="0"/>
              <a:t>    });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자세를 클릭했을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ko-KR" altLang="en-US" sz="900" dirty="0"/>
              <a:t>자세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view)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자세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dirty="0"/>
              <a:t>    });</a:t>
            </a:r>
          </a:p>
          <a:p>
            <a:r>
              <a:rPr lang="en-US" altLang="ko-Kore-KR" sz="900" dirty="0"/>
              <a:t>Timer=squat</a:t>
            </a:r>
            <a:r>
              <a:rPr lang="ko-KR" altLang="en-US" sz="900" dirty="0"/>
              <a:t>의 타이머와 같은 방식</a:t>
            </a:r>
            <a:endParaRPr lang="ko-Kore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8BE334-B3B4-AF4B-8094-311C22BF94AB}"/>
              </a:ext>
            </a:extLst>
          </p:cNvPr>
          <p:cNvSpPr/>
          <p:nvPr/>
        </p:nvSpPr>
        <p:spPr>
          <a:xfrm>
            <a:off x="4879141" y="2297788"/>
            <a:ext cx="503872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000080"/>
                </a:solidFill>
              </a:rPr>
              <a:t>protected void </a:t>
            </a:r>
            <a:r>
              <a:rPr lang="en" altLang="ko-Kore-KR" sz="900" dirty="0" err="1"/>
              <a:t>onCreate</a:t>
            </a:r>
            <a:r>
              <a:rPr lang="en" altLang="ko-Kore-KR" sz="900" dirty="0"/>
              <a:t>(Bundle 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.onCreate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닫는 창 구현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en" altLang="ko-Kore-KR" sz="900" dirty="0"/>
              <a:t>Button </a:t>
            </a:r>
            <a:r>
              <a:rPr lang="ko-KR" altLang="en-US" sz="900" dirty="0"/>
              <a:t>닫기</a:t>
            </a:r>
            <a:r>
              <a:rPr lang="en-US" altLang="ko-KR" sz="900" dirty="0"/>
              <a:t>=(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닫기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/>
              <a:t>닫기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끝내기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en-US" altLang="ko-KR" sz="900" dirty="0"/>
              <a:t>});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버튼을 모두 불러오고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사용자로부터 줄을 넘은 개수와 몸무게를 </a:t>
            </a:r>
            <a:r>
              <a:rPr lang="ko-KR" altLang="en-US" sz="900" i="1" dirty="0" err="1">
                <a:solidFill>
                  <a:srgbClr val="808080"/>
                </a:solidFill>
              </a:rPr>
              <a:t>받아옴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</a:t>
            </a:r>
            <a:r>
              <a:rPr lang="ko-KR" altLang="en-US" sz="900" dirty="0"/>
              <a:t>확인</a:t>
            </a:r>
            <a:r>
              <a:rPr lang="en-US" altLang="ko-KR" sz="900" dirty="0"/>
              <a:t>=(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확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/>
              <a:t>자세</a:t>
            </a:r>
            <a:r>
              <a:rPr lang="en-US" altLang="ko-KR" sz="900" dirty="0"/>
              <a:t>=(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자세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/>
              <a:t>몸무게</a:t>
            </a:r>
            <a:r>
              <a:rPr lang="en-US" altLang="ko-KR" sz="900" dirty="0"/>
              <a:t>=(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몸무게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/>
              <a:t>개수</a:t>
            </a:r>
            <a:r>
              <a:rPr lang="en-US" altLang="ko-KR" sz="900" dirty="0"/>
              <a:t>=(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개수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소비된 칼로리를 볼 수 있음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</a:t>
            </a:r>
            <a:r>
              <a:rPr lang="ko-KR" altLang="en-US" sz="900" dirty="0"/>
              <a:t>확인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view)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사용자로부터 갖고 온 몸무게</a:t>
            </a:r>
            <a:r>
              <a:rPr lang="en-US" altLang="ko-KR" sz="900" i="1" dirty="0">
                <a:solidFill>
                  <a:srgbClr val="808080"/>
                </a:solidFill>
              </a:rPr>
              <a:t>(</a:t>
            </a:r>
            <a:r>
              <a:rPr lang="ko-KR" altLang="en-US" sz="900" i="1" dirty="0" err="1">
                <a:solidFill>
                  <a:srgbClr val="808080"/>
                </a:solidFill>
              </a:rPr>
              <a:t>실수형</a:t>
            </a:r>
            <a:r>
              <a:rPr lang="en-US" altLang="ko-KR" sz="900" i="1" dirty="0">
                <a:solidFill>
                  <a:srgbClr val="808080"/>
                </a:solidFill>
              </a:rPr>
              <a:t>), </a:t>
            </a:r>
            <a:r>
              <a:rPr lang="ko-KR" altLang="en-US" sz="900" i="1" dirty="0">
                <a:solidFill>
                  <a:srgbClr val="808080"/>
                </a:solidFill>
              </a:rPr>
              <a:t>시간</a:t>
            </a:r>
            <a:r>
              <a:rPr lang="en-US" altLang="ko-KR" sz="900" i="1" dirty="0">
                <a:solidFill>
                  <a:srgbClr val="808080"/>
                </a:solidFill>
              </a:rPr>
              <a:t>(</a:t>
            </a:r>
            <a:r>
              <a:rPr lang="ko-KR" altLang="en-US" sz="900" i="1" dirty="0">
                <a:solidFill>
                  <a:srgbClr val="808080"/>
                </a:solidFill>
              </a:rPr>
              <a:t>정수형</a:t>
            </a:r>
            <a:r>
              <a:rPr lang="en-US" altLang="ko-KR" sz="900" i="1" dirty="0">
                <a:solidFill>
                  <a:srgbClr val="808080"/>
                </a:solidFill>
              </a:rPr>
              <a:t>)</a:t>
            </a:r>
            <a:r>
              <a:rPr lang="ko-KR" altLang="en-US" sz="900" i="1" dirty="0" err="1">
                <a:solidFill>
                  <a:srgbClr val="808080"/>
                </a:solidFill>
              </a:rPr>
              <a:t>으로</a:t>
            </a:r>
            <a:r>
              <a:rPr lang="ko-KR" altLang="en-US" sz="900" i="1" dirty="0">
                <a:solidFill>
                  <a:srgbClr val="808080"/>
                </a:solidFill>
              </a:rPr>
              <a:t> </a:t>
            </a:r>
            <a:r>
              <a:rPr lang="ko-KR" altLang="en-US" sz="900" i="1" dirty="0" err="1">
                <a:solidFill>
                  <a:srgbClr val="808080"/>
                </a:solidFill>
              </a:rPr>
              <a:t>바꿔줌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dirty="0"/>
              <a:t>String </a:t>
            </a:r>
            <a:r>
              <a:rPr lang="ko-KR" altLang="en-US" sz="900" dirty="0"/>
              <a:t>몸무게</a:t>
            </a:r>
            <a:r>
              <a:rPr lang="en-US" altLang="ko-KR" sz="900" dirty="0"/>
              <a:t>-&gt; </a:t>
            </a:r>
            <a:r>
              <a:rPr lang="ko-KR" altLang="en-US" sz="900" dirty="0" err="1"/>
              <a:t>실수형</a:t>
            </a:r>
            <a:r>
              <a:rPr lang="ko-KR" altLang="en-US" sz="900" dirty="0"/>
              <a:t> 몸무게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en" altLang="ko-Kore-KR" sz="900" dirty="0"/>
              <a:t>String </a:t>
            </a:r>
            <a:r>
              <a:rPr lang="ko-KR" altLang="en-US" sz="900" dirty="0"/>
              <a:t>개수</a:t>
            </a:r>
            <a:r>
              <a:rPr lang="en-US" altLang="ko-KR" sz="900" dirty="0"/>
              <a:t>-&gt; </a:t>
            </a:r>
            <a:r>
              <a:rPr lang="ko-KR" altLang="en-US" sz="900" dirty="0"/>
              <a:t>정수형 개수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소비된 칼로리를 계산하여 보여줌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</a:t>
            </a:r>
            <a:r>
              <a:rPr lang="ko-KR" altLang="en-US" sz="900" dirty="0"/>
              <a:t>칼로리</a:t>
            </a:r>
            <a:r>
              <a:rPr lang="en-US" altLang="ko-KR" sz="900" dirty="0"/>
              <a:t>=</a:t>
            </a:r>
            <a:r>
              <a:rPr lang="ko-KR" altLang="en-US" sz="900" dirty="0"/>
              <a:t>몸무게*개수*</a:t>
            </a:r>
            <a:r>
              <a:rPr lang="en-US" altLang="ko-KR" sz="900" dirty="0">
                <a:solidFill>
                  <a:srgbClr val="0000FF"/>
                </a:solidFill>
              </a:rPr>
              <a:t>0.003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}</a:t>
            </a:r>
            <a:br>
              <a:rPr lang="en-US" altLang="ko-KR" sz="900" dirty="0"/>
            </a:br>
            <a:r>
              <a:rPr lang="en-US" altLang="ko-KR" sz="900" dirty="0"/>
              <a:t>    });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자세를 클릭했을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ko-KR" altLang="en-US" sz="900" dirty="0"/>
              <a:t>자세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view)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자세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dirty="0"/>
              <a:t>    });</a:t>
            </a:r>
          </a:p>
          <a:p>
            <a:r>
              <a:rPr lang="en-US" altLang="ko-Kore-KR" sz="900" dirty="0"/>
              <a:t>Timer=squat</a:t>
            </a:r>
            <a:r>
              <a:rPr lang="ko-KR" altLang="en-US" sz="900" dirty="0"/>
              <a:t>의 타이머와 같은 방식</a:t>
            </a: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6826783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2528095" y="346437"/>
            <a:ext cx="47179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주요 클래스의 의사 진행 코드</a:t>
            </a:r>
            <a:endParaRPr lang="en-US" altLang="ko-KR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algn="ctr"/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265399" y="1221294"/>
            <a:ext cx="874131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&lt;PSEUDO CODE&gt;-EXERCISE(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운동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)</a:t>
            </a:r>
            <a:r>
              <a:rPr lang="en" altLang="ko-Kore-KR" sz="1400" b="1" dirty="0"/>
              <a:t> </a:t>
            </a:r>
          </a:p>
          <a:p>
            <a:pPr latinLnBrk="1"/>
            <a:endParaRPr lang="en" altLang="ko-Kore-KR" sz="900" b="1" dirty="0"/>
          </a:p>
          <a:p>
            <a:pPr latinLnBrk="1"/>
            <a:endParaRPr lang="en" altLang="ko-Kore-KR" sz="1400" b="1" dirty="0"/>
          </a:p>
          <a:p>
            <a:pPr latinLnBrk="1"/>
            <a:r>
              <a:rPr lang="ko-KR" altLang="en-US" sz="1400" b="1" dirty="0">
                <a:solidFill>
                  <a:schemeClr val="accent1"/>
                </a:solidFill>
              </a:rPr>
              <a:t>걷기</a:t>
            </a:r>
            <a:r>
              <a:rPr lang="en-US" altLang="ko-KR" sz="1400" b="1" dirty="0">
                <a:solidFill>
                  <a:schemeClr val="accent1"/>
                </a:solidFill>
              </a:rPr>
              <a:t>&amp;</a:t>
            </a:r>
            <a:r>
              <a:rPr lang="ko-KR" altLang="en-US" sz="1400" b="1" dirty="0" err="1">
                <a:solidFill>
                  <a:schemeClr val="accent1"/>
                </a:solidFill>
              </a:rPr>
              <a:t>런닝</a:t>
            </a:r>
            <a:endParaRPr lang="en" altLang="ko-Kore-KR" sz="1400" b="1" dirty="0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74D032-20AD-814F-9D86-A464B1FDAD20}"/>
              </a:ext>
            </a:extLst>
          </p:cNvPr>
          <p:cNvSpPr/>
          <p:nvPr/>
        </p:nvSpPr>
        <p:spPr>
          <a:xfrm>
            <a:off x="4752262" y="1448954"/>
            <a:ext cx="50387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ore-KR" altLang="en-US" sz="9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DAE66E-178E-DE40-8DED-703678F9C0DD}"/>
              </a:ext>
            </a:extLst>
          </p:cNvPr>
          <p:cNvSpPr/>
          <p:nvPr/>
        </p:nvSpPr>
        <p:spPr>
          <a:xfrm>
            <a:off x="621671" y="2180523"/>
            <a:ext cx="5038725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900" dirty="0"/>
              <a:t>running </a:t>
            </a:r>
            <a:r>
              <a:rPr lang="en" altLang="ko-Kore-KR" sz="900" b="1" dirty="0">
                <a:solidFill>
                  <a:srgbClr val="000080"/>
                </a:solidFill>
              </a:rPr>
              <a:t>extends </a:t>
            </a:r>
            <a:r>
              <a:rPr lang="en" altLang="ko-Kore-KR" sz="900" dirty="0" err="1"/>
              <a:t>AppCompatActivity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000080"/>
                </a:solidFill>
              </a:rPr>
              <a:t>implements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 {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protected void </a:t>
            </a:r>
            <a:r>
              <a:rPr lang="en" altLang="ko-Kore-KR" sz="900" dirty="0" err="1"/>
              <a:t>onCreate</a:t>
            </a:r>
            <a:r>
              <a:rPr lang="en" altLang="ko-Kore-KR" sz="900" dirty="0"/>
              <a:t>(Bundle 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.onCreate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 err="1"/>
              <a:t>setContentView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R.layout.squat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닫는 창 구현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dirty="0"/>
              <a:t>Button </a:t>
            </a:r>
            <a:r>
              <a:rPr lang="ko-KR" altLang="en-US" sz="900" dirty="0"/>
              <a:t>닫기</a:t>
            </a:r>
            <a:r>
              <a:rPr lang="en-US" altLang="ko-KR" sz="900" dirty="0"/>
              <a:t>=(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닫기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닫기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끝내기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-US" altLang="ko-KR" sz="900" dirty="0"/>
              <a:t>});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확인</a:t>
            </a:r>
            <a:r>
              <a:rPr lang="en-US" altLang="ko-KR" sz="900" dirty="0"/>
              <a:t>=(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확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자세</a:t>
            </a:r>
            <a:r>
              <a:rPr lang="en-US" altLang="ko-KR" sz="900" dirty="0"/>
              <a:t>=(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자세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몸무게</a:t>
            </a:r>
            <a:r>
              <a:rPr lang="en-US" altLang="ko-KR" sz="900" dirty="0"/>
              <a:t>=(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몸무게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시간</a:t>
            </a:r>
            <a:r>
              <a:rPr lang="en-US" altLang="ko-KR" sz="900" dirty="0"/>
              <a:t>=(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시간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소비된 칼로리 계산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ko-KR" altLang="en-US" sz="900" dirty="0"/>
              <a:t>확인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view) {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사용자로부터 갖고 온 몸무게</a:t>
            </a:r>
            <a:r>
              <a:rPr lang="en-US" altLang="ko-KR" sz="900" i="1" dirty="0">
                <a:solidFill>
                  <a:srgbClr val="808080"/>
                </a:solidFill>
              </a:rPr>
              <a:t>(</a:t>
            </a:r>
            <a:r>
              <a:rPr lang="ko-KR" altLang="en-US" sz="900" i="1" dirty="0" err="1">
                <a:solidFill>
                  <a:srgbClr val="808080"/>
                </a:solidFill>
              </a:rPr>
              <a:t>실수형</a:t>
            </a:r>
            <a:r>
              <a:rPr lang="en-US" altLang="ko-KR" sz="900" i="1" dirty="0">
                <a:solidFill>
                  <a:srgbClr val="808080"/>
                </a:solidFill>
              </a:rPr>
              <a:t>), </a:t>
            </a:r>
            <a:r>
              <a:rPr lang="ko-KR" altLang="en-US" sz="900" i="1" dirty="0">
                <a:solidFill>
                  <a:srgbClr val="808080"/>
                </a:solidFill>
              </a:rPr>
              <a:t>시간</a:t>
            </a:r>
            <a:r>
              <a:rPr lang="en-US" altLang="ko-KR" sz="900" i="1" dirty="0">
                <a:solidFill>
                  <a:srgbClr val="808080"/>
                </a:solidFill>
              </a:rPr>
              <a:t>(</a:t>
            </a:r>
            <a:r>
              <a:rPr lang="ko-KR" altLang="en-US" sz="900" i="1" dirty="0">
                <a:solidFill>
                  <a:srgbClr val="808080"/>
                </a:solidFill>
              </a:rPr>
              <a:t>정수형</a:t>
            </a:r>
            <a:r>
              <a:rPr lang="en-US" altLang="ko-KR" sz="900" i="1" dirty="0">
                <a:solidFill>
                  <a:srgbClr val="808080"/>
                </a:solidFill>
              </a:rPr>
              <a:t>)</a:t>
            </a:r>
            <a:r>
              <a:rPr lang="ko-KR" altLang="en-US" sz="900" i="1" dirty="0" err="1">
                <a:solidFill>
                  <a:srgbClr val="808080"/>
                </a:solidFill>
              </a:rPr>
              <a:t>으로</a:t>
            </a:r>
            <a:r>
              <a:rPr lang="ko-KR" altLang="en-US" sz="900" i="1" dirty="0">
                <a:solidFill>
                  <a:srgbClr val="808080"/>
                </a:solidFill>
              </a:rPr>
              <a:t> </a:t>
            </a:r>
            <a:r>
              <a:rPr lang="ko-KR" altLang="en-US" sz="900" i="1" dirty="0" err="1">
                <a:solidFill>
                  <a:srgbClr val="808080"/>
                </a:solidFill>
              </a:rPr>
              <a:t>바꿔줌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    </a:t>
            </a:r>
            <a:r>
              <a:rPr lang="en" altLang="ko-Kore-KR" sz="900" dirty="0"/>
              <a:t>String </a:t>
            </a:r>
            <a:r>
              <a:rPr lang="ko-KR" altLang="en-US" sz="900" dirty="0"/>
              <a:t>몸무게</a:t>
            </a:r>
            <a:r>
              <a:rPr lang="en-US" altLang="ko-KR" sz="900" dirty="0"/>
              <a:t>-&gt; </a:t>
            </a:r>
            <a:r>
              <a:rPr lang="ko-KR" altLang="en-US" sz="900" dirty="0" err="1"/>
              <a:t>실수형</a:t>
            </a:r>
            <a:r>
              <a:rPr lang="ko-KR" altLang="en-US" sz="900" dirty="0"/>
              <a:t> 몸무게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" altLang="ko-Kore-KR" sz="900" dirty="0"/>
              <a:t>String </a:t>
            </a:r>
            <a:r>
              <a:rPr lang="ko-KR" altLang="en-US" sz="900" dirty="0"/>
              <a:t>시간</a:t>
            </a:r>
            <a:r>
              <a:rPr lang="en-US" altLang="ko-KR" sz="900" dirty="0"/>
              <a:t>-&gt; </a:t>
            </a:r>
            <a:r>
              <a:rPr lang="ko-KR" altLang="en-US" sz="900" dirty="0"/>
              <a:t>정수형 시간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소비된 칼로리를 계산하여 보여줌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    </a:t>
            </a:r>
            <a:r>
              <a:rPr lang="ko-KR" altLang="en-US" sz="900" dirty="0"/>
              <a:t>걷기 칼로리</a:t>
            </a:r>
            <a:r>
              <a:rPr lang="en-US" altLang="ko-KR" sz="900" dirty="0"/>
              <a:t>=</a:t>
            </a:r>
            <a:r>
              <a:rPr lang="ko-KR" altLang="en-US" sz="900" dirty="0"/>
              <a:t>시간*몸무게*</a:t>
            </a:r>
            <a:r>
              <a:rPr lang="en-US" altLang="ko-KR" sz="900" dirty="0">
                <a:solidFill>
                  <a:srgbClr val="0000FF"/>
                </a:solidFill>
              </a:rPr>
              <a:t>0.067</a:t>
            </a:r>
            <a:br>
              <a:rPr lang="en-US" altLang="ko-KR" sz="900" dirty="0">
                <a:solidFill>
                  <a:srgbClr val="0000FF"/>
                </a:solidFill>
              </a:rPr>
            </a:br>
            <a:r>
              <a:rPr lang="en-US" altLang="ko-KR" sz="900" dirty="0">
                <a:solidFill>
                  <a:srgbClr val="0000FF"/>
                </a:solidFill>
              </a:rPr>
              <a:t>                </a:t>
            </a:r>
            <a:r>
              <a:rPr lang="ko-KR" altLang="en-US" sz="900" dirty="0"/>
              <a:t>뛰기 칼로리</a:t>
            </a:r>
            <a:r>
              <a:rPr lang="en-US" altLang="ko-KR" sz="900" dirty="0"/>
              <a:t>=</a:t>
            </a:r>
            <a:r>
              <a:rPr lang="ko-KR" altLang="en-US" sz="900" dirty="0"/>
              <a:t>시간*몸무게*</a:t>
            </a:r>
            <a:r>
              <a:rPr lang="en-US" altLang="ko-KR" sz="900" dirty="0">
                <a:solidFill>
                  <a:srgbClr val="0000FF"/>
                </a:solidFill>
              </a:rPr>
              <a:t>0.11</a:t>
            </a:r>
            <a:br>
              <a:rPr lang="en-US" altLang="ko-KR" sz="900" dirty="0">
                <a:solidFill>
                  <a:srgbClr val="0000FF"/>
                </a:solidFill>
              </a:rPr>
            </a:br>
            <a:r>
              <a:rPr lang="en-US" altLang="ko-KR" sz="900" dirty="0">
                <a:solidFill>
                  <a:srgbClr val="0000FF"/>
                </a:solidFill>
              </a:rPr>
              <a:t>            </a:t>
            </a: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dirty="0"/>
              <a:t>        });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자세를 클릭했을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ko-KR" altLang="en-US" sz="900" dirty="0"/>
              <a:t>자세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view) {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자세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dirty="0"/>
              <a:t>        });</a:t>
            </a:r>
            <a:endParaRPr lang="ko-Kore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8A20CE-3BB1-434D-837C-D86D2A91471E}"/>
              </a:ext>
            </a:extLst>
          </p:cNvPr>
          <p:cNvSpPr/>
          <p:nvPr/>
        </p:nvSpPr>
        <p:spPr>
          <a:xfrm>
            <a:off x="5177596" y="1368509"/>
            <a:ext cx="5038725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/>
              <a:t>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타이머 구현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ko-KR" altLang="en-US" sz="900" dirty="0"/>
              <a:t>타이머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setOnChronometerTickListener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Chronometer.OnChronometerTickListener</a:t>
            </a:r>
            <a:r>
              <a:rPr lang="en" altLang="ko-Kore-KR" sz="900" dirty="0"/>
              <a:t>(){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onChronometerTick</a:t>
            </a:r>
            <a:r>
              <a:rPr lang="en" altLang="ko-Kore-KR" sz="900" dirty="0"/>
              <a:t>(Chronometer chronometer) {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측정된 시간을 </a:t>
            </a:r>
            <a:r>
              <a:rPr lang="ko-KR" altLang="en-US" sz="900" i="1" dirty="0" err="1">
                <a:solidFill>
                  <a:srgbClr val="808080"/>
                </a:solidFill>
              </a:rPr>
              <a:t>밑에와</a:t>
            </a:r>
            <a:r>
              <a:rPr lang="ko-KR" altLang="en-US" sz="900" i="1" dirty="0">
                <a:solidFill>
                  <a:srgbClr val="808080"/>
                </a:solidFill>
              </a:rPr>
              <a:t> 같은 수식을 이용해 계산하고 시간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분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초로 나눠 보여줌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    </a:t>
            </a:r>
            <a:r>
              <a:rPr lang="ko-KR" altLang="en-US" sz="900" dirty="0"/>
              <a:t>시간 </a:t>
            </a:r>
            <a:r>
              <a:rPr lang="en-US" altLang="ko-KR" sz="900" dirty="0"/>
              <a:t>= </a:t>
            </a:r>
            <a:r>
              <a:rPr lang="en" altLang="ko-Kore-KR" sz="900" dirty="0"/>
              <a:t>Chronometer</a:t>
            </a:r>
            <a:r>
              <a:rPr lang="ko-KR" altLang="en-US" sz="900" dirty="0"/>
              <a:t>을 활용해 시간을 구함</a:t>
            </a:r>
            <a:br>
              <a:rPr lang="ko-KR" altLang="en-US" sz="900" dirty="0"/>
            </a:br>
            <a:r>
              <a:rPr lang="ko-KR" altLang="en-US" sz="900" dirty="0"/>
              <a:t>                        시 </a:t>
            </a:r>
            <a:r>
              <a:rPr lang="en-US" altLang="ko-KR" sz="900" dirty="0"/>
              <a:t>= </a:t>
            </a:r>
            <a:r>
              <a:rPr lang="ko-KR" altLang="en-US" sz="900" dirty="0"/>
              <a:t>시간</a:t>
            </a:r>
            <a:r>
              <a:rPr lang="en-US" altLang="ko-KR" sz="900" dirty="0"/>
              <a:t>/</a:t>
            </a:r>
            <a:r>
              <a:rPr lang="en-US" altLang="ko-KR" sz="900" dirty="0">
                <a:solidFill>
                  <a:srgbClr val="0000FF"/>
                </a:solidFill>
              </a:rPr>
              <a:t>3600000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ko-KR" altLang="en-US" sz="900" dirty="0"/>
              <a:t>분 </a:t>
            </a:r>
            <a:r>
              <a:rPr lang="en-US" altLang="ko-KR" sz="900" dirty="0"/>
              <a:t>= (</a:t>
            </a:r>
            <a:r>
              <a:rPr lang="ko-KR" altLang="en-US" sz="900" dirty="0"/>
              <a:t>시간</a:t>
            </a:r>
            <a:r>
              <a:rPr lang="en-US" altLang="ko-KR" sz="900" dirty="0"/>
              <a:t>- </a:t>
            </a:r>
            <a:r>
              <a:rPr lang="ko-KR" altLang="en-US" sz="900" dirty="0"/>
              <a:t>시*</a:t>
            </a:r>
            <a:r>
              <a:rPr lang="en-US" altLang="ko-KR" sz="900" dirty="0">
                <a:solidFill>
                  <a:srgbClr val="0000FF"/>
                </a:solidFill>
              </a:rPr>
              <a:t>3600000</a:t>
            </a:r>
            <a:r>
              <a:rPr lang="en-US" altLang="ko-KR" sz="900" dirty="0"/>
              <a:t>)/</a:t>
            </a:r>
            <a:r>
              <a:rPr lang="en-US" altLang="ko-KR" sz="900" dirty="0">
                <a:solidFill>
                  <a:srgbClr val="0000FF"/>
                </a:solidFill>
              </a:rPr>
              <a:t>60000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ko-KR" altLang="en-US" sz="900" dirty="0"/>
              <a:t>초 </a:t>
            </a:r>
            <a:r>
              <a:rPr lang="en-US" altLang="ko-KR" sz="900" dirty="0"/>
              <a:t>= (</a:t>
            </a:r>
            <a:r>
              <a:rPr lang="ko-KR" altLang="en-US" sz="900" dirty="0"/>
              <a:t>시간</a:t>
            </a:r>
            <a:r>
              <a:rPr lang="en-US" altLang="ko-KR" sz="900" dirty="0"/>
              <a:t>- </a:t>
            </a:r>
            <a:r>
              <a:rPr lang="ko-KR" altLang="en-US" sz="900" dirty="0"/>
              <a:t>시*</a:t>
            </a:r>
            <a:r>
              <a:rPr lang="en-US" altLang="ko-KR" sz="900" dirty="0">
                <a:solidFill>
                  <a:srgbClr val="0000FF"/>
                </a:solidFill>
              </a:rPr>
              <a:t>3600000</a:t>
            </a:r>
            <a:r>
              <a:rPr lang="en-US" altLang="ko-KR" sz="900" dirty="0"/>
              <a:t>- </a:t>
            </a:r>
            <a:r>
              <a:rPr lang="ko-KR" altLang="en-US" sz="900" dirty="0"/>
              <a:t>분*</a:t>
            </a:r>
            <a:r>
              <a:rPr lang="en-US" altLang="ko-KR" sz="900" dirty="0">
                <a:solidFill>
                  <a:srgbClr val="0000FF"/>
                </a:solidFill>
              </a:rPr>
              <a:t>60000</a:t>
            </a:r>
            <a:r>
              <a:rPr lang="en-US" altLang="ko-KR" sz="900" dirty="0"/>
              <a:t>)/</a:t>
            </a:r>
            <a:r>
              <a:rPr lang="en-US" altLang="ko-KR" sz="900" dirty="0">
                <a:solidFill>
                  <a:srgbClr val="0000FF"/>
                </a:solidFill>
              </a:rPr>
              <a:t>1000 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    }</a:t>
            </a:r>
            <a:br>
              <a:rPr lang="en-US" altLang="ko-KR" sz="900" dirty="0"/>
            </a:br>
            <a:r>
              <a:rPr lang="en-US" altLang="ko-KR" sz="900" dirty="0"/>
              <a:t>        });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en" altLang="ko-Kore-KR" sz="900" i="1" dirty="0">
                <a:solidFill>
                  <a:srgbClr val="808080"/>
                </a:solidFill>
              </a:rPr>
              <a:t>timer</a:t>
            </a:r>
            <a:r>
              <a:rPr lang="ko-KR" altLang="en-US" sz="900" i="1" dirty="0">
                <a:solidFill>
                  <a:srgbClr val="808080"/>
                </a:solidFill>
              </a:rPr>
              <a:t>의 시작을 </a:t>
            </a:r>
            <a:r>
              <a:rPr lang="en-US" altLang="ko-KR" sz="900" i="1" dirty="0">
                <a:solidFill>
                  <a:srgbClr val="808080"/>
                </a:solidFill>
              </a:rPr>
              <a:t>"00:00:00"</a:t>
            </a:r>
            <a:r>
              <a:rPr lang="ko-KR" altLang="en-US" sz="900" i="1" dirty="0">
                <a:solidFill>
                  <a:srgbClr val="808080"/>
                </a:solidFill>
              </a:rPr>
              <a:t>로 설정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부팅 이후의 시간을 리턴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ko-KR" altLang="en-US" sz="900" dirty="0"/>
              <a:t>타이머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setBase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SystemClock.</a:t>
            </a:r>
            <a:r>
              <a:rPr lang="en" altLang="ko-Kore-KR" sz="900" i="1" dirty="0" err="1"/>
              <a:t>elapsedRealtime</a:t>
            </a:r>
            <a:r>
              <a:rPr lang="en" altLang="ko-Kore-KR" sz="900" dirty="0"/>
              <a:t>());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ko-KR" altLang="en-US" sz="900" dirty="0"/>
              <a:t>타이머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setText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8000"/>
                </a:solidFill>
              </a:rPr>
              <a:t>"00:00:00"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버튼 가져오기</a:t>
            </a:r>
            <a:r>
              <a:rPr lang="en-US" altLang="ko-KR" sz="900" i="1" dirty="0">
                <a:solidFill>
                  <a:srgbClr val="808080"/>
                </a:solidFill>
              </a:rPr>
              <a:t>+</a:t>
            </a:r>
            <a:r>
              <a:rPr lang="ko-KR" altLang="en-US" sz="900" i="1" dirty="0">
                <a:solidFill>
                  <a:srgbClr val="808080"/>
                </a:solidFill>
              </a:rPr>
              <a:t>이벤트로 연결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ko-KR" altLang="en-US" sz="900" dirty="0"/>
              <a:t>시작</a:t>
            </a:r>
            <a:r>
              <a:rPr lang="en-US" altLang="ko-KR" sz="900" dirty="0"/>
              <a:t>,</a:t>
            </a:r>
            <a:r>
              <a:rPr lang="ko-KR" altLang="en-US" sz="900" dirty="0"/>
              <a:t>멈춤</a:t>
            </a:r>
            <a:r>
              <a:rPr lang="en-US" altLang="ko-KR" sz="900" dirty="0"/>
              <a:t>, </a:t>
            </a:r>
            <a:r>
              <a:rPr lang="ko-KR" altLang="en-US" sz="900" dirty="0"/>
              <a:t>리셋</a:t>
            </a:r>
            <a:r>
              <a:rPr lang="en-US" altLang="ko-KR" sz="900" dirty="0"/>
              <a:t>= 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시작</a:t>
            </a:r>
            <a:r>
              <a:rPr lang="en-US" altLang="ko-KR" sz="900" dirty="0"/>
              <a:t>, </a:t>
            </a:r>
            <a:r>
              <a:rPr lang="ko-KR" altLang="en-US" sz="900" dirty="0"/>
              <a:t>멈춤</a:t>
            </a:r>
            <a:r>
              <a:rPr lang="en-US" altLang="ko-KR" sz="900" dirty="0"/>
              <a:t>, </a:t>
            </a:r>
            <a:r>
              <a:rPr lang="ko-KR" altLang="en-US" sz="900" dirty="0"/>
              <a:t>리셋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시작</a:t>
            </a:r>
            <a:r>
              <a:rPr lang="en-US" altLang="ko-KR" sz="900" dirty="0"/>
              <a:t>,</a:t>
            </a:r>
            <a:r>
              <a:rPr lang="ko-KR" altLang="en-US" sz="900" dirty="0"/>
              <a:t>멈춤</a:t>
            </a:r>
            <a:r>
              <a:rPr lang="en-US" altLang="ko-KR" sz="900" dirty="0"/>
              <a:t>, </a:t>
            </a:r>
            <a:r>
              <a:rPr lang="ko-KR" altLang="en-US" sz="900" dirty="0"/>
              <a:t>리셋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this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v) {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switch 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v.getId</a:t>
            </a:r>
            <a:r>
              <a:rPr lang="en" altLang="ko-Kore-KR" sz="900" dirty="0"/>
              <a:t>()){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시작 버튼을 눌렀을 때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case 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시작</a:t>
            </a:r>
            <a:r>
              <a:rPr lang="en-US" altLang="ko-KR" sz="900" dirty="0"/>
              <a:t>: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시간을 재기 시작</a:t>
            </a:r>
            <a:r>
              <a:rPr lang="en-US" altLang="ko-KR" sz="900" i="1" dirty="0">
                <a:solidFill>
                  <a:srgbClr val="808080"/>
                </a:solidFill>
              </a:rPr>
              <a:t>(</a:t>
            </a:r>
            <a:r>
              <a:rPr lang="ko-KR" altLang="en-US" sz="900" i="1" dirty="0">
                <a:solidFill>
                  <a:srgbClr val="808080"/>
                </a:solidFill>
              </a:rPr>
              <a:t>부팅 이후</a:t>
            </a:r>
            <a:r>
              <a:rPr lang="en-US" altLang="ko-KR" sz="900" i="1" dirty="0">
                <a:solidFill>
                  <a:srgbClr val="808080"/>
                </a:solidFill>
              </a:rPr>
              <a:t>)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break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정지 버튼을 눌렀을 때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case 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 err="1"/>
              <a:t>멈츰</a:t>
            </a:r>
            <a:r>
              <a:rPr lang="en-US" altLang="ko-KR" sz="900" dirty="0"/>
              <a:t>: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타이머 멈추기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break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리셋 버튼을 눌렀을 때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case 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리셋</a:t>
            </a:r>
            <a:r>
              <a:rPr lang="en-US" altLang="ko-KR" sz="900" dirty="0"/>
              <a:t>: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타이머를 멈추고 다시 </a:t>
            </a:r>
            <a:r>
              <a:rPr lang="en-US" altLang="ko-KR" sz="900" i="1" dirty="0">
                <a:solidFill>
                  <a:srgbClr val="808080"/>
                </a:solidFill>
              </a:rPr>
              <a:t>0</a:t>
            </a:r>
            <a:r>
              <a:rPr lang="ko-KR" altLang="en-US" sz="900" i="1" dirty="0" err="1">
                <a:solidFill>
                  <a:srgbClr val="808080"/>
                </a:solidFill>
              </a:rPr>
              <a:t>으로</a:t>
            </a:r>
            <a:r>
              <a:rPr lang="ko-KR" altLang="en-US" sz="900" i="1" dirty="0">
                <a:solidFill>
                  <a:srgbClr val="808080"/>
                </a:solidFill>
              </a:rPr>
              <a:t> 맞춤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break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    }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}</a:t>
            </a:r>
            <a:br>
              <a:rPr lang="en" altLang="ko-Kore-KR" sz="900" dirty="0"/>
            </a:br>
            <a:br>
              <a:rPr lang="en" altLang="ko-Kore-KR" sz="900" dirty="0"/>
            </a:br>
            <a:br>
              <a:rPr lang="en" altLang="ko-Kore-KR" sz="900" dirty="0"/>
            </a:b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0737664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2309632" y="446013"/>
            <a:ext cx="47179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주요 클래스의 의사 진행 코드</a:t>
            </a:r>
            <a:endParaRPr lang="en-US" altLang="ko-KR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algn="ctr"/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288051" y="1045682"/>
            <a:ext cx="8741313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&lt;PSEUDO CODE&gt;-EXERCISE(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운동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)</a:t>
            </a:r>
            <a:r>
              <a:rPr lang="en" altLang="ko-Kore-KR" sz="1400" b="1" dirty="0"/>
              <a:t> </a:t>
            </a:r>
          </a:p>
          <a:p>
            <a:pPr latinLnBrk="1"/>
            <a:endParaRPr lang="en" altLang="ko-Kore-KR" sz="900" b="1" dirty="0"/>
          </a:p>
          <a:p>
            <a:pPr latinLnBrk="1"/>
            <a:r>
              <a:rPr lang="ko-KR" altLang="en-US" sz="1400" b="1" dirty="0" err="1">
                <a:solidFill>
                  <a:schemeClr val="accent1"/>
                </a:solidFill>
              </a:rPr>
              <a:t>음악연동</a:t>
            </a:r>
            <a:r>
              <a:rPr lang="en-US" altLang="ko-KR" sz="1400" b="1" dirty="0">
                <a:solidFill>
                  <a:schemeClr val="accent1"/>
                </a:solidFill>
              </a:rPr>
              <a:t>+</a:t>
            </a:r>
            <a:r>
              <a:rPr lang="ko-KR" altLang="en-US" sz="1400" b="1" dirty="0">
                <a:solidFill>
                  <a:schemeClr val="accent1"/>
                </a:solidFill>
              </a:rPr>
              <a:t>타이머</a:t>
            </a:r>
            <a:endParaRPr lang="en" altLang="ko-Kore-KR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74D032-20AD-814F-9D86-A464B1FDAD20}"/>
              </a:ext>
            </a:extLst>
          </p:cNvPr>
          <p:cNvSpPr/>
          <p:nvPr/>
        </p:nvSpPr>
        <p:spPr>
          <a:xfrm>
            <a:off x="4752262" y="1448954"/>
            <a:ext cx="50387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ore-KR" altLang="en-US" sz="9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1B1A58-23E0-4549-AD21-A44703AAEFED}"/>
              </a:ext>
            </a:extLst>
          </p:cNvPr>
          <p:cNvSpPr/>
          <p:nvPr/>
        </p:nvSpPr>
        <p:spPr>
          <a:xfrm>
            <a:off x="6890813" y="1705747"/>
            <a:ext cx="5038725" cy="52168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900" dirty="0"/>
              <a:t>music </a:t>
            </a:r>
            <a:r>
              <a:rPr lang="en" altLang="ko-Kore-KR" sz="900" b="1" dirty="0">
                <a:solidFill>
                  <a:srgbClr val="000080"/>
                </a:solidFill>
              </a:rPr>
              <a:t>extends </a:t>
            </a:r>
            <a:r>
              <a:rPr lang="en" altLang="ko-Kore-KR" sz="900" dirty="0"/>
              <a:t>Service {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서비스</a:t>
            </a:r>
            <a:r>
              <a:rPr lang="en-US" altLang="ko-KR" sz="900" i="1" dirty="0">
                <a:solidFill>
                  <a:srgbClr val="808080"/>
                </a:solidFill>
              </a:rPr>
              <a:t>(</a:t>
            </a:r>
            <a:r>
              <a:rPr lang="ko-KR" altLang="en-US" sz="900" i="1" dirty="0">
                <a:solidFill>
                  <a:srgbClr val="808080"/>
                </a:solidFill>
              </a:rPr>
              <a:t>음악 재생</a:t>
            </a:r>
            <a:r>
              <a:rPr lang="en-US" altLang="ko-KR" sz="900" i="1" dirty="0">
                <a:solidFill>
                  <a:srgbClr val="808080"/>
                </a:solidFill>
              </a:rPr>
              <a:t>)</a:t>
            </a:r>
            <a:r>
              <a:rPr lang="ko-KR" altLang="en-US" sz="900" i="1" dirty="0">
                <a:solidFill>
                  <a:srgbClr val="808080"/>
                </a:solidFill>
              </a:rPr>
              <a:t>구현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</a:t>
            </a:r>
            <a:r>
              <a:rPr lang="en-US" altLang="ko-KR" sz="900" dirty="0">
                <a:solidFill>
                  <a:srgbClr val="808000"/>
                </a:solidFill>
              </a:rPr>
              <a:t>@</a:t>
            </a:r>
            <a:r>
              <a:rPr lang="en" altLang="ko-Kore-KR" sz="900" dirty="0">
                <a:solidFill>
                  <a:srgbClr val="808000"/>
                </a:solidFill>
              </a:rPr>
              <a:t>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</a:t>
            </a:r>
            <a:r>
              <a:rPr lang="en" altLang="ko-Kore-KR" sz="900" dirty="0" err="1"/>
              <a:t>IBinder</a:t>
            </a:r>
            <a:r>
              <a:rPr lang="en" altLang="ko-Kore-KR" sz="900" dirty="0"/>
              <a:t> </a:t>
            </a:r>
            <a:r>
              <a:rPr lang="en" altLang="ko-Kore-KR" sz="900" dirty="0" err="1"/>
              <a:t>onBind</a:t>
            </a:r>
            <a:r>
              <a:rPr lang="en" altLang="ko-Kore-KR" sz="900" dirty="0"/>
              <a:t>(Intent intent)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return null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음악 재생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en-US" altLang="ko-KR" sz="900" dirty="0">
                <a:solidFill>
                  <a:srgbClr val="808000"/>
                </a:solidFill>
              </a:rPr>
              <a:t>@</a:t>
            </a:r>
            <a:r>
              <a:rPr lang="en" altLang="ko-Kore-KR" sz="900" dirty="0">
                <a:solidFill>
                  <a:srgbClr val="808000"/>
                </a:solidFill>
              </a:rPr>
              <a:t>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onCreate</a:t>
            </a:r>
            <a:r>
              <a:rPr lang="en" altLang="ko-Kore-KR" sz="900" dirty="0"/>
              <a:t>()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 err="1"/>
              <a:t>Log.</a:t>
            </a:r>
            <a:r>
              <a:rPr lang="en" altLang="ko-Kore-KR" sz="900" i="1" dirty="0" err="1"/>
              <a:t>d</a:t>
            </a:r>
            <a:r>
              <a:rPr lang="en" altLang="ko-Kore-KR" sz="900" dirty="0"/>
              <a:t>(TAG, </a:t>
            </a:r>
            <a:r>
              <a:rPr lang="en" altLang="ko-Kore-KR" sz="900" b="1" dirty="0">
                <a:solidFill>
                  <a:srgbClr val="008000"/>
                </a:solidFill>
              </a:rPr>
              <a:t>"</a:t>
            </a:r>
            <a:r>
              <a:rPr lang="en" altLang="ko-Kore-KR" sz="900" b="1" dirty="0" err="1">
                <a:solidFill>
                  <a:srgbClr val="008000"/>
                </a:solidFill>
              </a:rPr>
              <a:t>onCreate</a:t>
            </a:r>
            <a:r>
              <a:rPr lang="en" altLang="ko-Kore-KR" sz="900" b="1" dirty="0">
                <a:solidFill>
                  <a:srgbClr val="008000"/>
                </a:solidFill>
              </a:rPr>
              <a:t>()"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en" altLang="ko-Kore-KR" sz="900" i="1" dirty="0" err="1">
                <a:solidFill>
                  <a:srgbClr val="808080"/>
                </a:solidFill>
              </a:rPr>
              <a:t>MediaPlayer</a:t>
            </a:r>
            <a:r>
              <a:rPr lang="en" altLang="ko-Kore-KR" sz="900" i="1" dirty="0">
                <a:solidFill>
                  <a:srgbClr val="808080"/>
                </a:solidFill>
              </a:rPr>
              <a:t> </a:t>
            </a:r>
            <a:r>
              <a:rPr lang="ko-KR" altLang="en-US" sz="900" i="1" dirty="0">
                <a:solidFill>
                  <a:srgbClr val="808080"/>
                </a:solidFill>
              </a:rPr>
              <a:t>객체 할당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dirty="0"/>
              <a:t>music = </a:t>
            </a:r>
            <a:r>
              <a:rPr lang="en" altLang="ko-Kore-KR" sz="900" dirty="0" err="1"/>
              <a:t>MediaPlayer.create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this</a:t>
            </a:r>
            <a:r>
              <a:rPr lang="en" altLang="ko-Kore-KR" sz="900" dirty="0"/>
              <a:t>, </a:t>
            </a:r>
            <a:r>
              <a:rPr lang="en" altLang="ko-Kore-KR" sz="900" dirty="0" err="1"/>
              <a:t>R.raw.what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음악을 멈출 땐 멈춰야 함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dirty="0"/>
              <a:t>looping-&gt; </a:t>
            </a:r>
            <a:r>
              <a:rPr lang="en" altLang="ko-Kore-KR" sz="900" b="1" dirty="0">
                <a:solidFill>
                  <a:srgbClr val="000080"/>
                </a:solidFill>
              </a:rPr>
              <a:t>false</a:t>
            </a:r>
            <a:br>
              <a:rPr lang="en" altLang="ko-Kore-KR" sz="900" b="1" dirty="0">
                <a:solidFill>
                  <a:srgbClr val="000080"/>
                </a:solidFill>
              </a:rPr>
            </a:br>
            <a:r>
              <a:rPr lang="en" altLang="ko-Kore-KR" sz="900" b="1" dirty="0">
                <a:solidFill>
                  <a:srgbClr val="000080"/>
                </a:solidFill>
              </a:rPr>
              <a:t>    </a:t>
            </a:r>
            <a:r>
              <a:rPr lang="en" altLang="ko-Kore-KR" sz="900" dirty="0"/>
              <a:t>}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서비스가 시작되면 음악 재생 시작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</a:t>
            </a:r>
            <a:r>
              <a:rPr lang="en-US" altLang="ko-KR" sz="900" dirty="0">
                <a:solidFill>
                  <a:srgbClr val="808000"/>
                </a:solidFill>
              </a:rPr>
              <a:t>@</a:t>
            </a:r>
            <a:r>
              <a:rPr lang="en" altLang="ko-Kore-KR" sz="900" dirty="0">
                <a:solidFill>
                  <a:srgbClr val="808000"/>
                </a:solidFill>
              </a:rPr>
              <a:t>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int </a:t>
            </a:r>
            <a:r>
              <a:rPr lang="en" altLang="ko-Kore-KR" sz="900" dirty="0" err="1"/>
              <a:t>onStartCommand</a:t>
            </a:r>
            <a:r>
              <a:rPr lang="en" altLang="ko-Kore-KR" sz="900" dirty="0"/>
              <a:t>(Intent intent, </a:t>
            </a:r>
            <a:r>
              <a:rPr lang="en" altLang="ko-Kore-KR" sz="900" b="1" dirty="0">
                <a:solidFill>
                  <a:srgbClr val="000080"/>
                </a:solidFill>
              </a:rPr>
              <a:t>int </a:t>
            </a:r>
            <a:r>
              <a:rPr lang="en" altLang="ko-Kore-KR" sz="900" dirty="0"/>
              <a:t>flags, </a:t>
            </a:r>
            <a:r>
              <a:rPr lang="en" altLang="ko-Kore-KR" sz="900" b="1" dirty="0">
                <a:solidFill>
                  <a:srgbClr val="000080"/>
                </a:solidFill>
              </a:rPr>
              <a:t>int </a:t>
            </a:r>
            <a:r>
              <a:rPr lang="en" altLang="ko-Kore-KR" sz="900" dirty="0" err="1"/>
              <a:t>startId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서비스 </a:t>
            </a:r>
            <a:r>
              <a:rPr lang="ko-KR" altLang="en-US" sz="900" i="1" dirty="0" err="1">
                <a:solidFill>
                  <a:srgbClr val="808080"/>
                </a:solidFill>
              </a:rPr>
              <a:t>시작할때마다</a:t>
            </a:r>
            <a:r>
              <a:rPr lang="ko-KR" altLang="en-US" sz="900" i="1" dirty="0">
                <a:solidFill>
                  <a:srgbClr val="808080"/>
                </a:solidFill>
              </a:rPr>
              <a:t> 음악을 재생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dirty="0" err="1"/>
              <a:t>Log.</a:t>
            </a:r>
            <a:r>
              <a:rPr lang="en" altLang="ko-Kore-KR" sz="900" i="1" dirty="0" err="1"/>
              <a:t>d</a:t>
            </a:r>
            <a:r>
              <a:rPr lang="en" altLang="ko-Kore-KR" sz="900" dirty="0"/>
              <a:t>(TAG, </a:t>
            </a:r>
            <a:r>
              <a:rPr lang="en" altLang="ko-Kore-KR" sz="900" b="1" dirty="0">
                <a:solidFill>
                  <a:srgbClr val="008000"/>
                </a:solidFill>
              </a:rPr>
              <a:t>"</a:t>
            </a:r>
            <a:r>
              <a:rPr lang="en" altLang="ko-Kore-KR" sz="900" b="1" dirty="0" err="1">
                <a:solidFill>
                  <a:srgbClr val="008000"/>
                </a:solidFill>
              </a:rPr>
              <a:t>onStart</a:t>
            </a:r>
            <a:r>
              <a:rPr lang="en" altLang="ko-Kore-KR" sz="900" b="1" dirty="0">
                <a:solidFill>
                  <a:srgbClr val="008000"/>
                </a:solidFill>
              </a:rPr>
              <a:t>()"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음악 시작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return </a:t>
            </a:r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.onStartCommand</a:t>
            </a:r>
            <a:r>
              <a:rPr lang="en" altLang="ko-Kore-KR" sz="900" dirty="0"/>
              <a:t>(intent, flags, </a:t>
            </a:r>
            <a:r>
              <a:rPr lang="en" altLang="ko-Kore-KR" sz="900" dirty="0" err="1"/>
              <a:t>startId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서비스가 중지되면 음악 중단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</a:t>
            </a:r>
            <a:r>
              <a:rPr lang="en-US" altLang="ko-KR" sz="900" dirty="0">
                <a:solidFill>
                  <a:srgbClr val="808000"/>
                </a:solidFill>
              </a:rPr>
              <a:t>@</a:t>
            </a:r>
            <a:r>
              <a:rPr lang="en" altLang="ko-Kore-KR" sz="900" dirty="0">
                <a:solidFill>
                  <a:srgbClr val="808000"/>
                </a:solidFill>
              </a:rPr>
              <a:t>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onDestroy</a:t>
            </a:r>
            <a:r>
              <a:rPr lang="en" altLang="ko-Kore-KR" sz="900" dirty="0"/>
              <a:t>() {</a:t>
            </a:r>
            <a:br>
              <a:rPr lang="en" altLang="ko-Kore-KR" sz="900" dirty="0"/>
            </a:br>
            <a:r>
              <a:rPr lang="en" altLang="ko-Kore-KR" sz="900" dirty="0"/>
              <a:t>         </a:t>
            </a:r>
            <a:r>
              <a:rPr lang="en" altLang="ko-Kore-KR" sz="900" dirty="0" err="1"/>
              <a:t>Log.</a:t>
            </a:r>
            <a:r>
              <a:rPr lang="en" altLang="ko-Kore-KR" sz="900" i="1" dirty="0" err="1"/>
              <a:t>d</a:t>
            </a:r>
            <a:r>
              <a:rPr lang="en" altLang="ko-Kore-KR" sz="900" dirty="0"/>
              <a:t>(TAG, </a:t>
            </a:r>
            <a:r>
              <a:rPr lang="en" altLang="ko-Kore-KR" sz="900" b="1" dirty="0">
                <a:solidFill>
                  <a:srgbClr val="008000"/>
                </a:solidFill>
              </a:rPr>
              <a:t>"</a:t>
            </a:r>
            <a:r>
              <a:rPr lang="en" altLang="ko-Kore-KR" sz="900" b="1" dirty="0" err="1">
                <a:solidFill>
                  <a:srgbClr val="008000"/>
                </a:solidFill>
              </a:rPr>
              <a:t>onDestroy</a:t>
            </a:r>
            <a:r>
              <a:rPr lang="en" altLang="ko-Kore-KR" sz="900" b="1" dirty="0">
                <a:solidFill>
                  <a:srgbClr val="008000"/>
                </a:solidFill>
              </a:rPr>
              <a:t>()"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음악 중단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en-US" altLang="ko-KR" sz="900" dirty="0"/>
              <a:t>}</a:t>
            </a:r>
            <a:br>
              <a:rPr lang="en-US" altLang="ko-KR" sz="900" dirty="0"/>
            </a:b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dirty="0"/>
              <a:t>}</a:t>
            </a:r>
            <a:br>
              <a:rPr lang="en-US" altLang="ko-KR" sz="900" dirty="0"/>
            </a:br>
            <a:endParaRPr lang="ko-Kore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F2374-0F9A-F642-8B7C-17D1DFBF3B7A}"/>
              </a:ext>
            </a:extLst>
          </p:cNvPr>
          <p:cNvSpPr txBox="1"/>
          <p:nvPr/>
        </p:nvSpPr>
        <p:spPr>
          <a:xfrm>
            <a:off x="7078864" y="1293702"/>
            <a:ext cx="13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music.class</a:t>
            </a:r>
            <a:endParaRPr kumimoji="1" lang="ko-Kore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53B685-AE88-3341-B915-96843669CC86}"/>
              </a:ext>
            </a:extLst>
          </p:cNvPr>
          <p:cNvSpPr/>
          <p:nvPr/>
        </p:nvSpPr>
        <p:spPr>
          <a:xfrm>
            <a:off x="4110382" y="2328232"/>
            <a:ext cx="5038725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800" dirty="0">
                <a:solidFill>
                  <a:srgbClr val="808000"/>
                </a:solidFill>
              </a:rPr>
              <a:t>@Override</a:t>
            </a:r>
            <a:br>
              <a:rPr lang="en" altLang="ko-Kore-KR" sz="800" dirty="0">
                <a:solidFill>
                  <a:srgbClr val="808000"/>
                </a:solidFill>
              </a:rPr>
            </a:br>
            <a:r>
              <a:rPr lang="en" altLang="ko-Kore-KR" sz="800" dirty="0">
                <a:solidFill>
                  <a:srgbClr val="808000"/>
                </a:solidFill>
              </a:rPr>
              <a:t>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800" dirty="0" err="1"/>
              <a:t>onClick</a:t>
            </a:r>
            <a:r>
              <a:rPr lang="en" altLang="ko-Kore-KR" sz="800" dirty="0"/>
              <a:t>(View v) {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버튼 이벤트 처리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</a:t>
            </a:r>
            <a:r>
              <a:rPr lang="en" altLang="ko-Kore-KR" sz="800" b="1" dirty="0">
                <a:solidFill>
                  <a:srgbClr val="000080"/>
                </a:solidFill>
              </a:rPr>
              <a:t>switch 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v.getId</a:t>
            </a:r>
            <a:r>
              <a:rPr lang="en" altLang="ko-Kore-KR" sz="800" dirty="0"/>
              <a:t>()){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시작 버튼을 눌렀을 때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case </a:t>
            </a:r>
            <a:r>
              <a:rPr lang="en" altLang="ko-Kore-KR" sz="800" dirty="0" err="1"/>
              <a:t>R.id</a:t>
            </a:r>
            <a:r>
              <a:rPr lang="en" altLang="ko-Kore-KR" sz="800" dirty="0"/>
              <a:t>.</a:t>
            </a:r>
            <a:r>
              <a:rPr lang="ko-KR" altLang="en-US" sz="800" dirty="0"/>
              <a:t>시작</a:t>
            </a:r>
            <a:r>
              <a:rPr lang="en-US" altLang="ko-KR" sz="800" dirty="0"/>
              <a:t>:</a:t>
            </a:r>
            <a:br>
              <a:rPr lang="en-US" altLang="ko-KR" sz="800" dirty="0"/>
            </a:br>
            <a:r>
              <a:rPr lang="en-US" altLang="ko-KR" sz="800" dirty="0"/>
              <a:t>                </a:t>
            </a:r>
            <a:r>
              <a:rPr lang="en-US" altLang="ko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시간을 재기 시작</a:t>
            </a:r>
            <a:r>
              <a:rPr lang="en-US" altLang="ko-KR" sz="800" i="1" dirty="0">
                <a:solidFill>
                  <a:srgbClr val="808080"/>
                </a:solidFill>
              </a:rPr>
              <a:t>(</a:t>
            </a:r>
            <a:r>
              <a:rPr lang="ko-KR" altLang="en-US" sz="800" i="1" dirty="0">
                <a:solidFill>
                  <a:srgbClr val="808080"/>
                </a:solidFill>
              </a:rPr>
              <a:t>부팅 이후</a:t>
            </a:r>
            <a:r>
              <a:rPr lang="en-US" altLang="ko-KR" sz="800" i="1" dirty="0">
                <a:solidFill>
                  <a:srgbClr val="808080"/>
                </a:solidFill>
              </a:rPr>
              <a:t>)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break</a:t>
            </a:r>
            <a:r>
              <a:rPr lang="en" altLang="ko-Kore-KR" sz="800" dirty="0"/>
              <a:t>;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정지 버튼을 눌렀을 때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case </a:t>
            </a:r>
            <a:r>
              <a:rPr lang="en" altLang="ko-Kore-KR" sz="800" dirty="0" err="1"/>
              <a:t>R.id</a:t>
            </a:r>
            <a:r>
              <a:rPr lang="en" altLang="ko-Kore-KR" sz="800" dirty="0"/>
              <a:t>.</a:t>
            </a:r>
            <a:r>
              <a:rPr lang="ko-KR" altLang="en-US" sz="800" dirty="0" err="1"/>
              <a:t>멈츰</a:t>
            </a:r>
            <a:r>
              <a:rPr lang="en-US" altLang="ko-KR" sz="800" dirty="0"/>
              <a:t>:</a:t>
            </a:r>
            <a:br>
              <a:rPr lang="en-US" altLang="ko-KR" sz="800" dirty="0"/>
            </a:br>
            <a:r>
              <a:rPr lang="en-US" altLang="ko-KR" sz="800" dirty="0"/>
              <a:t>                </a:t>
            </a:r>
            <a:r>
              <a:rPr lang="en-US" altLang="ko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타이머 멈추기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break</a:t>
            </a:r>
            <a:r>
              <a:rPr lang="en" altLang="ko-Kore-KR" sz="800" dirty="0"/>
              <a:t>;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리셋 버튼을 눌렀을 때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case </a:t>
            </a:r>
            <a:r>
              <a:rPr lang="en" altLang="ko-Kore-KR" sz="800" dirty="0" err="1"/>
              <a:t>R.id</a:t>
            </a:r>
            <a:r>
              <a:rPr lang="en" altLang="ko-Kore-KR" sz="800" dirty="0"/>
              <a:t>.</a:t>
            </a:r>
            <a:r>
              <a:rPr lang="ko-KR" altLang="en-US" sz="800" dirty="0"/>
              <a:t>리셋</a:t>
            </a:r>
            <a:r>
              <a:rPr lang="en-US" altLang="ko-KR" sz="800" dirty="0"/>
              <a:t>:</a:t>
            </a:r>
            <a:br>
              <a:rPr lang="en-US" altLang="ko-KR" sz="800" dirty="0"/>
            </a:br>
            <a:r>
              <a:rPr lang="en-US" altLang="ko-KR" sz="800" dirty="0"/>
              <a:t>                </a:t>
            </a:r>
            <a:r>
              <a:rPr lang="en-US" altLang="ko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타이머를 멈추고 다시 </a:t>
            </a:r>
            <a:r>
              <a:rPr lang="en-US" altLang="ko-KR" sz="800" i="1" dirty="0">
                <a:solidFill>
                  <a:srgbClr val="808080"/>
                </a:solidFill>
              </a:rPr>
              <a:t>0</a:t>
            </a:r>
            <a:r>
              <a:rPr lang="ko-KR" altLang="en-US" sz="800" i="1" dirty="0" err="1">
                <a:solidFill>
                  <a:srgbClr val="808080"/>
                </a:solidFill>
              </a:rPr>
              <a:t>으로</a:t>
            </a:r>
            <a:r>
              <a:rPr lang="ko-KR" altLang="en-US" sz="800" i="1" dirty="0">
                <a:solidFill>
                  <a:srgbClr val="808080"/>
                </a:solidFill>
              </a:rPr>
              <a:t> 맞춤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break</a:t>
            </a:r>
            <a:r>
              <a:rPr lang="en" altLang="ko-Kore-KR" sz="800" dirty="0"/>
              <a:t>;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음악 연동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case </a:t>
            </a:r>
            <a:r>
              <a:rPr lang="en" altLang="ko-Kore-KR" sz="800" dirty="0" err="1"/>
              <a:t>R.id</a:t>
            </a:r>
            <a:r>
              <a:rPr lang="en" altLang="ko-Kore-KR" sz="800" dirty="0"/>
              <a:t>.</a:t>
            </a:r>
            <a:r>
              <a:rPr lang="ko-KR" altLang="en-US" sz="800" dirty="0"/>
              <a:t>음악 연동</a:t>
            </a:r>
            <a:r>
              <a:rPr lang="en-US" altLang="ko-KR" sz="800" dirty="0"/>
              <a:t>:</a:t>
            </a:r>
            <a:br>
              <a:rPr lang="en-US" altLang="ko-KR" sz="800" dirty="0"/>
            </a:br>
            <a:r>
              <a:rPr lang="en-US" altLang="ko-KR" sz="800" dirty="0"/>
              <a:t>                </a:t>
            </a:r>
            <a:r>
              <a:rPr lang="en" altLang="ko-Kore-KR" sz="800" dirty="0" err="1"/>
              <a:t>Log.</a:t>
            </a:r>
            <a:r>
              <a:rPr lang="en" altLang="ko-Kore-KR" sz="800" i="1" dirty="0" err="1"/>
              <a:t>d</a:t>
            </a:r>
            <a:r>
              <a:rPr lang="en" altLang="ko-Kore-KR" sz="800" dirty="0"/>
              <a:t>(</a:t>
            </a:r>
            <a:r>
              <a:rPr lang="en" altLang="ko-Kore-KR" sz="800" b="1" i="1" dirty="0">
                <a:solidFill>
                  <a:srgbClr val="660E7A"/>
                </a:solidFill>
              </a:rPr>
              <a:t>TAG</a:t>
            </a:r>
            <a:r>
              <a:rPr lang="en" altLang="ko-Kore-KR" sz="800" dirty="0"/>
              <a:t>, </a:t>
            </a:r>
            <a:r>
              <a:rPr lang="en" altLang="ko-Kore-KR" sz="800" b="1" dirty="0">
                <a:solidFill>
                  <a:srgbClr val="008000"/>
                </a:solidFill>
              </a:rPr>
              <a:t>"</a:t>
            </a:r>
            <a:r>
              <a:rPr lang="en" altLang="ko-Kore-KR" sz="800" b="1" dirty="0" err="1">
                <a:solidFill>
                  <a:srgbClr val="008000"/>
                </a:solidFill>
              </a:rPr>
              <a:t>onClick</a:t>
            </a:r>
            <a:r>
              <a:rPr lang="en" altLang="ko-Kore-KR" sz="800" b="1" dirty="0">
                <a:solidFill>
                  <a:srgbClr val="008000"/>
                </a:solidFill>
              </a:rPr>
              <a:t>() start "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            </a:t>
            </a:r>
            <a:r>
              <a:rPr lang="en" altLang="ko-Kore-KR" sz="800" dirty="0" err="1"/>
              <a:t>startService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new </a:t>
            </a:r>
            <a:r>
              <a:rPr lang="en" altLang="ko-Kore-KR" sz="800" dirty="0"/>
              <a:t>Intent(</a:t>
            </a:r>
            <a:r>
              <a:rPr lang="en" altLang="ko-Kore-KR" sz="800" b="1" dirty="0">
                <a:solidFill>
                  <a:srgbClr val="000080"/>
                </a:solidFill>
              </a:rPr>
              <a:t>this</a:t>
            </a:r>
            <a:r>
              <a:rPr lang="en" altLang="ko-Kore-KR" sz="800" dirty="0"/>
              <a:t>, </a:t>
            </a:r>
            <a:r>
              <a:rPr lang="ko-KR" altLang="en-US" sz="800" dirty="0"/>
              <a:t>연동해야하는 클래스</a:t>
            </a:r>
            <a:r>
              <a:rPr lang="en-US" altLang="ko-KR" sz="800" dirty="0"/>
              <a:t>));</a:t>
            </a:r>
            <a:br>
              <a:rPr lang="en-US" altLang="ko-KR" sz="800" dirty="0"/>
            </a:br>
            <a:r>
              <a:rPr lang="en-US" altLang="ko-KR" sz="800" dirty="0"/>
              <a:t>    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break</a:t>
            </a:r>
            <a:r>
              <a:rPr lang="en" altLang="ko-Kore-KR" sz="800" dirty="0"/>
              <a:t>;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음악을 연동하는 것 중단</a:t>
            </a:r>
            <a:r>
              <a:rPr lang="en-US" altLang="ko-KR" sz="800" i="1" dirty="0">
                <a:solidFill>
                  <a:srgbClr val="808080"/>
                </a:solidFill>
              </a:rPr>
              <a:t>-</a:t>
            </a:r>
            <a:r>
              <a:rPr lang="en" altLang="ko-Kore-KR" sz="800" i="1" dirty="0" err="1">
                <a:solidFill>
                  <a:srgbClr val="808080"/>
                </a:solidFill>
              </a:rPr>
              <a:t>music.class</a:t>
            </a:r>
            <a:r>
              <a:rPr lang="ko-KR" altLang="en-US" sz="800" i="1" dirty="0">
                <a:solidFill>
                  <a:srgbClr val="808080"/>
                </a:solidFill>
              </a:rPr>
              <a:t>와 연동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case </a:t>
            </a:r>
            <a:r>
              <a:rPr lang="en" altLang="ko-Kore-KR" sz="800" dirty="0" err="1"/>
              <a:t>R.id</a:t>
            </a:r>
            <a:r>
              <a:rPr lang="en" altLang="ko-Kore-KR" sz="800" dirty="0"/>
              <a:t>.</a:t>
            </a:r>
            <a:r>
              <a:rPr lang="ko-KR" altLang="en-US" sz="800" dirty="0"/>
              <a:t>연동 멈춤</a:t>
            </a:r>
            <a:r>
              <a:rPr lang="en-US" altLang="ko-KR" sz="800" dirty="0"/>
              <a:t>:</a:t>
            </a:r>
            <a:br>
              <a:rPr lang="en-US" altLang="ko-KR" sz="800" dirty="0"/>
            </a:br>
            <a:r>
              <a:rPr lang="en-US" altLang="ko-KR" sz="800" dirty="0"/>
              <a:t>                </a:t>
            </a:r>
            <a:r>
              <a:rPr lang="en" altLang="ko-Kore-KR" sz="800" dirty="0" err="1"/>
              <a:t>Log.</a:t>
            </a:r>
            <a:r>
              <a:rPr lang="en" altLang="ko-Kore-KR" sz="800" i="1" dirty="0" err="1"/>
              <a:t>d</a:t>
            </a:r>
            <a:r>
              <a:rPr lang="en" altLang="ko-Kore-KR" sz="800" dirty="0"/>
              <a:t>(</a:t>
            </a:r>
            <a:r>
              <a:rPr lang="en" altLang="ko-Kore-KR" sz="800" b="1" i="1" dirty="0">
                <a:solidFill>
                  <a:srgbClr val="660E7A"/>
                </a:solidFill>
              </a:rPr>
              <a:t>TAG</a:t>
            </a:r>
            <a:r>
              <a:rPr lang="en" altLang="ko-Kore-KR" sz="800" dirty="0"/>
              <a:t>, </a:t>
            </a:r>
            <a:r>
              <a:rPr lang="en" altLang="ko-Kore-KR" sz="800" b="1" dirty="0">
                <a:solidFill>
                  <a:srgbClr val="008000"/>
                </a:solidFill>
              </a:rPr>
              <a:t>"</a:t>
            </a:r>
            <a:r>
              <a:rPr lang="en" altLang="ko-Kore-KR" sz="800" b="1" dirty="0" err="1">
                <a:solidFill>
                  <a:srgbClr val="008000"/>
                </a:solidFill>
              </a:rPr>
              <a:t>onClick</a:t>
            </a:r>
            <a:r>
              <a:rPr lang="en" altLang="ko-Kore-KR" sz="800" b="1" dirty="0">
                <a:solidFill>
                  <a:srgbClr val="008000"/>
                </a:solidFill>
              </a:rPr>
              <a:t>() stop"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            </a:t>
            </a:r>
            <a:r>
              <a:rPr lang="en" altLang="ko-Kore-KR" sz="800" dirty="0" err="1"/>
              <a:t>stopService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new </a:t>
            </a:r>
            <a:r>
              <a:rPr lang="en" altLang="ko-Kore-KR" sz="800" dirty="0"/>
              <a:t>Intent(</a:t>
            </a:r>
            <a:r>
              <a:rPr lang="en" altLang="ko-Kore-KR" sz="800" b="1" dirty="0">
                <a:solidFill>
                  <a:srgbClr val="000080"/>
                </a:solidFill>
              </a:rPr>
              <a:t>this</a:t>
            </a:r>
            <a:r>
              <a:rPr lang="en" altLang="ko-Kore-KR" sz="800" dirty="0"/>
              <a:t>, </a:t>
            </a:r>
            <a:r>
              <a:rPr lang="ko-KR" altLang="en-US" sz="800" dirty="0"/>
              <a:t>연동해야하는 클래스</a:t>
            </a:r>
            <a:r>
              <a:rPr lang="en-US" altLang="ko-KR" sz="800" dirty="0"/>
              <a:t>));</a:t>
            </a:r>
            <a:br>
              <a:rPr lang="en-US" altLang="ko-KR" sz="800" dirty="0"/>
            </a:br>
            <a:r>
              <a:rPr lang="en-US" altLang="ko-KR" sz="800" dirty="0"/>
              <a:t>    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break</a:t>
            </a:r>
            <a:r>
              <a:rPr lang="en" altLang="ko-Kore-KR" sz="800" dirty="0"/>
              <a:t>;</a:t>
            </a:r>
            <a:br>
              <a:rPr lang="en" altLang="ko-Kore-KR" sz="800" dirty="0"/>
            </a:br>
            <a:r>
              <a:rPr lang="en" altLang="ko-Kore-KR" sz="800" dirty="0"/>
              <a:t>        }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}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}</a:t>
            </a:r>
            <a:br>
              <a:rPr lang="en" altLang="ko-Kore-KR" sz="800" dirty="0"/>
            </a:b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83656-C02C-3141-B5E3-93B19C7242CD}"/>
              </a:ext>
            </a:extLst>
          </p:cNvPr>
          <p:cNvSpPr/>
          <p:nvPr/>
        </p:nvSpPr>
        <p:spPr>
          <a:xfrm>
            <a:off x="794" y="2022873"/>
            <a:ext cx="503872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900" dirty="0"/>
              <a:t>stopwatch </a:t>
            </a:r>
            <a:r>
              <a:rPr lang="en" altLang="ko-Kore-KR" sz="900" b="1" dirty="0">
                <a:solidFill>
                  <a:srgbClr val="000080"/>
                </a:solidFill>
              </a:rPr>
              <a:t>extends </a:t>
            </a:r>
            <a:r>
              <a:rPr lang="en" altLang="ko-Kore-KR" sz="900" dirty="0" err="1"/>
              <a:t>AppCompatActivity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000080"/>
                </a:solidFill>
              </a:rPr>
              <a:t>implements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 {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음악 서비스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private static final </a:t>
            </a:r>
            <a:r>
              <a:rPr lang="en" altLang="ko-Kore-KR" sz="900" dirty="0"/>
              <a:t>String </a:t>
            </a:r>
            <a:r>
              <a:rPr lang="en" altLang="ko-Kore-KR" sz="900" b="1" i="1" dirty="0">
                <a:solidFill>
                  <a:srgbClr val="660E7A"/>
                </a:solidFill>
              </a:rPr>
              <a:t>TAG </a:t>
            </a:r>
            <a:r>
              <a:rPr lang="en" altLang="ko-Kore-KR" sz="900" dirty="0"/>
              <a:t>= </a:t>
            </a:r>
            <a:r>
              <a:rPr lang="en" altLang="ko-Kore-KR" sz="900" b="1" dirty="0">
                <a:solidFill>
                  <a:srgbClr val="008000"/>
                </a:solidFill>
              </a:rPr>
              <a:t>"</a:t>
            </a:r>
            <a:r>
              <a:rPr lang="en" altLang="ko-Kore-KR" sz="900" b="1" dirty="0" err="1">
                <a:solidFill>
                  <a:srgbClr val="008000"/>
                </a:solidFill>
              </a:rPr>
              <a:t>MusicService</a:t>
            </a:r>
            <a:r>
              <a:rPr lang="en" altLang="ko-Kore-KR" sz="900" b="1" dirty="0">
                <a:solidFill>
                  <a:srgbClr val="008000"/>
                </a:solidFill>
              </a:rPr>
              <a:t>"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protected void </a:t>
            </a:r>
            <a:r>
              <a:rPr lang="en" altLang="ko-Kore-KR" sz="900" dirty="0" err="1"/>
              <a:t>onCreate</a:t>
            </a:r>
            <a:r>
              <a:rPr lang="en" altLang="ko-Kore-KR" sz="900" dirty="0"/>
              <a:t>(Bundle 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.onCreate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음악과 연결 시킴</a:t>
            </a:r>
            <a:r>
              <a:rPr lang="en-US" altLang="ko-KR" sz="900" i="1" dirty="0">
                <a:solidFill>
                  <a:srgbClr val="808080"/>
                </a:solidFill>
              </a:rPr>
              <a:t>.(</a:t>
            </a:r>
            <a:r>
              <a:rPr lang="ko-KR" altLang="en-US" sz="900" i="1" dirty="0">
                <a:solidFill>
                  <a:srgbClr val="808080"/>
                </a:solidFill>
              </a:rPr>
              <a:t>버튼 가져옴</a:t>
            </a:r>
            <a:r>
              <a:rPr lang="en-US" altLang="ko-KR" sz="900" i="1" dirty="0">
                <a:solidFill>
                  <a:srgbClr val="808080"/>
                </a:solidFill>
              </a:rPr>
              <a:t>)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</a:t>
            </a:r>
            <a:r>
              <a:rPr lang="ko-KR" altLang="en-US" sz="900" dirty="0"/>
              <a:t>음악 연동 </a:t>
            </a:r>
            <a:r>
              <a:rPr lang="en-US" altLang="ko-KR" sz="900" dirty="0"/>
              <a:t>= 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 err="1"/>
              <a:t>연동시작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연동 취소 </a:t>
            </a:r>
            <a:r>
              <a:rPr lang="en-US" altLang="ko-KR" sz="900" dirty="0"/>
              <a:t>= 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연동 취소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/>
              <a:t>타이머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setOnChronometerTickListener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Chronometer.OnChronometerTickListener</a:t>
            </a:r>
            <a:r>
              <a:rPr lang="en" altLang="ko-Kore-KR" sz="900" dirty="0"/>
              <a:t>(){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onChronometerTick</a:t>
            </a:r>
            <a:r>
              <a:rPr lang="en" altLang="ko-Kore-KR" sz="900" dirty="0"/>
              <a:t>(Chronometer chronometer) {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측정된 시간을 </a:t>
            </a:r>
            <a:r>
              <a:rPr lang="ko-KR" altLang="en-US" sz="900" i="1" dirty="0" err="1">
                <a:solidFill>
                  <a:srgbClr val="808080"/>
                </a:solidFill>
              </a:rPr>
              <a:t>밑에와</a:t>
            </a:r>
            <a:r>
              <a:rPr lang="ko-KR" altLang="en-US" sz="900" i="1" dirty="0">
                <a:solidFill>
                  <a:srgbClr val="808080"/>
                </a:solidFill>
              </a:rPr>
              <a:t> 같은 수식을 이용해 계산하고 시간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</a:p>
          <a:p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분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초로 나눠 보여줌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    </a:t>
            </a:r>
            <a:r>
              <a:rPr lang="ko-KR" altLang="en-US" sz="900" dirty="0"/>
              <a:t>시간 </a:t>
            </a:r>
            <a:r>
              <a:rPr lang="en-US" altLang="ko-KR" sz="900" dirty="0"/>
              <a:t>= </a:t>
            </a:r>
            <a:r>
              <a:rPr lang="en" altLang="ko-Kore-KR" sz="900" dirty="0"/>
              <a:t>Chronometer</a:t>
            </a:r>
            <a:r>
              <a:rPr lang="ko-KR" altLang="en-US" sz="900" dirty="0"/>
              <a:t>을 활용해 시간을 구함</a:t>
            </a:r>
            <a:br>
              <a:rPr lang="ko-KR" altLang="en-US" sz="900" dirty="0"/>
            </a:br>
            <a:r>
              <a:rPr lang="ko-KR" altLang="en-US" sz="900" dirty="0"/>
              <a:t>                        시 </a:t>
            </a:r>
            <a:r>
              <a:rPr lang="en-US" altLang="ko-KR" sz="900" dirty="0"/>
              <a:t>= </a:t>
            </a:r>
            <a:r>
              <a:rPr lang="ko-KR" altLang="en-US" sz="900" dirty="0"/>
              <a:t>시간</a:t>
            </a:r>
            <a:r>
              <a:rPr lang="en-US" altLang="ko-KR" sz="900" dirty="0"/>
              <a:t>/</a:t>
            </a:r>
            <a:r>
              <a:rPr lang="en-US" altLang="ko-KR" sz="900" dirty="0">
                <a:solidFill>
                  <a:srgbClr val="0000FF"/>
                </a:solidFill>
              </a:rPr>
              <a:t>3600000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ko-KR" altLang="en-US" sz="900" dirty="0"/>
              <a:t>분 </a:t>
            </a:r>
            <a:r>
              <a:rPr lang="en-US" altLang="ko-KR" sz="900" dirty="0"/>
              <a:t>= (</a:t>
            </a:r>
            <a:r>
              <a:rPr lang="ko-KR" altLang="en-US" sz="900" dirty="0"/>
              <a:t>시간</a:t>
            </a:r>
            <a:r>
              <a:rPr lang="en-US" altLang="ko-KR" sz="900" dirty="0"/>
              <a:t>- </a:t>
            </a:r>
            <a:r>
              <a:rPr lang="ko-KR" altLang="en-US" sz="900" dirty="0"/>
              <a:t>시*</a:t>
            </a:r>
            <a:r>
              <a:rPr lang="en-US" altLang="ko-KR" sz="900" dirty="0">
                <a:solidFill>
                  <a:srgbClr val="0000FF"/>
                </a:solidFill>
              </a:rPr>
              <a:t>3600000</a:t>
            </a:r>
            <a:r>
              <a:rPr lang="en-US" altLang="ko-KR" sz="900" dirty="0"/>
              <a:t>)/</a:t>
            </a:r>
            <a:r>
              <a:rPr lang="en-US" altLang="ko-KR" sz="900" dirty="0">
                <a:solidFill>
                  <a:srgbClr val="0000FF"/>
                </a:solidFill>
              </a:rPr>
              <a:t>60000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ko-KR" altLang="en-US" sz="900" dirty="0"/>
              <a:t>초 </a:t>
            </a:r>
            <a:r>
              <a:rPr lang="en-US" altLang="ko-KR" sz="900" dirty="0"/>
              <a:t>= (</a:t>
            </a:r>
            <a:r>
              <a:rPr lang="ko-KR" altLang="en-US" sz="900" dirty="0"/>
              <a:t>시간</a:t>
            </a:r>
            <a:r>
              <a:rPr lang="en-US" altLang="ko-KR" sz="900" dirty="0"/>
              <a:t>- </a:t>
            </a:r>
            <a:r>
              <a:rPr lang="ko-KR" altLang="en-US" sz="900" dirty="0"/>
              <a:t>시*</a:t>
            </a:r>
            <a:r>
              <a:rPr lang="en-US" altLang="ko-KR" sz="900" dirty="0">
                <a:solidFill>
                  <a:srgbClr val="0000FF"/>
                </a:solidFill>
              </a:rPr>
              <a:t>3600000</a:t>
            </a:r>
            <a:r>
              <a:rPr lang="en-US" altLang="ko-KR" sz="900" dirty="0"/>
              <a:t>- </a:t>
            </a:r>
            <a:r>
              <a:rPr lang="ko-KR" altLang="en-US" sz="900" dirty="0"/>
              <a:t>분*</a:t>
            </a:r>
            <a:r>
              <a:rPr lang="en-US" altLang="ko-KR" sz="900" dirty="0">
                <a:solidFill>
                  <a:srgbClr val="0000FF"/>
                </a:solidFill>
              </a:rPr>
              <a:t>60000</a:t>
            </a:r>
            <a:r>
              <a:rPr lang="en-US" altLang="ko-KR" sz="900" dirty="0"/>
              <a:t>)/</a:t>
            </a:r>
            <a:r>
              <a:rPr lang="en-US" altLang="ko-KR" sz="900" dirty="0">
                <a:solidFill>
                  <a:srgbClr val="0000FF"/>
                </a:solidFill>
              </a:rPr>
              <a:t>1000 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    }</a:t>
            </a:r>
            <a:br>
              <a:rPr lang="en-US" altLang="ko-KR" sz="900" dirty="0"/>
            </a:br>
            <a:r>
              <a:rPr lang="en-US" altLang="ko-KR" sz="900" dirty="0"/>
              <a:t>        });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en" altLang="ko-Kore-KR" sz="900" i="1" dirty="0">
                <a:solidFill>
                  <a:srgbClr val="808080"/>
                </a:solidFill>
              </a:rPr>
              <a:t>timer</a:t>
            </a:r>
            <a:r>
              <a:rPr lang="ko-KR" altLang="en-US" sz="900" i="1" dirty="0">
                <a:solidFill>
                  <a:srgbClr val="808080"/>
                </a:solidFill>
              </a:rPr>
              <a:t>의 시작을 </a:t>
            </a:r>
            <a:r>
              <a:rPr lang="en-US" altLang="ko-KR" sz="900" i="1" dirty="0">
                <a:solidFill>
                  <a:srgbClr val="808080"/>
                </a:solidFill>
              </a:rPr>
              <a:t>"00:00:00"</a:t>
            </a:r>
            <a:r>
              <a:rPr lang="ko-KR" altLang="en-US" sz="900" i="1" dirty="0">
                <a:solidFill>
                  <a:srgbClr val="808080"/>
                </a:solidFill>
              </a:rPr>
              <a:t>로 설정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부팅 이후의 시간을 리턴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ko-KR" altLang="en-US" sz="900" dirty="0"/>
              <a:t>타이머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setBase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SystemClock.</a:t>
            </a:r>
            <a:r>
              <a:rPr lang="en" altLang="ko-Kore-KR" sz="900" i="1" dirty="0" err="1"/>
              <a:t>elapsedRealtime</a:t>
            </a:r>
            <a:r>
              <a:rPr lang="en" altLang="ko-Kore-KR" sz="900" dirty="0"/>
              <a:t>());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ko-KR" altLang="en-US" sz="900" dirty="0"/>
              <a:t>타이머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setText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8000"/>
                </a:solidFill>
              </a:rPr>
              <a:t>"00:00:00"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버튼 가져오기</a:t>
            </a:r>
            <a:r>
              <a:rPr lang="en-US" altLang="ko-KR" sz="900" i="1" dirty="0">
                <a:solidFill>
                  <a:srgbClr val="808080"/>
                </a:solidFill>
              </a:rPr>
              <a:t>+</a:t>
            </a:r>
            <a:r>
              <a:rPr lang="ko-KR" altLang="en-US" sz="900" i="1" dirty="0">
                <a:solidFill>
                  <a:srgbClr val="808080"/>
                </a:solidFill>
              </a:rPr>
              <a:t>이벤트로 연결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ko-KR" altLang="en-US" sz="900" dirty="0"/>
              <a:t>시작</a:t>
            </a:r>
            <a:r>
              <a:rPr lang="en-US" altLang="ko-KR" sz="900" dirty="0"/>
              <a:t>,</a:t>
            </a:r>
            <a:r>
              <a:rPr lang="ko-KR" altLang="en-US" sz="900" dirty="0"/>
              <a:t>멈춤</a:t>
            </a:r>
            <a:r>
              <a:rPr lang="en-US" altLang="ko-KR" sz="900" dirty="0"/>
              <a:t>, </a:t>
            </a:r>
            <a:r>
              <a:rPr lang="ko-KR" altLang="en-US" sz="900" dirty="0"/>
              <a:t>리셋</a:t>
            </a:r>
            <a:r>
              <a:rPr lang="en-US" altLang="ko-KR" sz="900" dirty="0"/>
              <a:t>= (</a:t>
            </a:r>
            <a:r>
              <a:rPr lang="en" altLang="ko-Kore-KR" sz="900" dirty="0"/>
              <a:t>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시작</a:t>
            </a:r>
            <a:r>
              <a:rPr lang="en-US" altLang="ko-KR" sz="900" dirty="0"/>
              <a:t>, </a:t>
            </a:r>
            <a:r>
              <a:rPr lang="ko-KR" altLang="en-US" sz="900" dirty="0"/>
              <a:t>멈춤</a:t>
            </a:r>
            <a:r>
              <a:rPr lang="en-US" altLang="ko-KR" sz="900" dirty="0"/>
              <a:t>, </a:t>
            </a:r>
            <a:r>
              <a:rPr lang="ko-KR" altLang="en-US" sz="900" dirty="0"/>
              <a:t>리셋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시작</a:t>
            </a:r>
            <a:r>
              <a:rPr lang="en-US" altLang="ko-KR" sz="900" dirty="0"/>
              <a:t>,</a:t>
            </a:r>
            <a:r>
              <a:rPr lang="ko-KR" altLang="en-US" sz="900" dirty="0"/>
              <a:t>멈춤</a:t>
            </a:r>
            <a:r>
              <a:rPr lang="en-US" altLang="ko-KR" sz="900" dirty="0"/>
              <a:t>, </a:t>
            </a:r>
            <a:r>
              <a:rPr lang="ko-KR" altLang="en-US" sz="900" dirty="0"/>
              <a:t>리셋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this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endParaRPr lang="ko-Kore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97238-ED9B-A94F-A0F3-6AA6F3C78608}"/>
              </a:ext>
            </a:extLst>
          </p:cNvPr>
          <p:cNvSpPr txBox="1"/>
          <p:nvPr/>
        </p:nvSpPr>
        <p:spPr>
          <a:xfrm>
            <a:off x="3481690" y="1370493"/>
            <a:ext cx="16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exercise.class</a:t>
            </a:r>
            <a:endParaRPr kumimoji="1" lang="ko-Kore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5BF7F9-4DFC-7F46-964F-4A77AF6AB10A}"/>
              </a:ext>
            </a:extLst>
          </p:cNvPr>
          <p:cNvSpPr/>
          <p:nvPr/>
        </p:nvSpPr>
        <p:spPr>
          <a:xfrm>
            <a:off x="2441509" y="6711346"/>
            <a:ext cx="5038725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ore-KR" sz="1200" dirty="0" err="1"/>
              <a:t>Manifestfile.xml</a:t>
            </a:r>
            <a:endParaRPr lang="en" altLang="ko-Kore-KR" sz="1200" dirty="0"/>
          </a:p>
          <a:p>
            <a:r>
              <a:rPr lang="en" altLang="ko-Kore-KR" sz="900" dirty="0"/>
              <a:t>&lt;</a:t>
            </a:r>
            <a:r>
              <a:rPr lang="en" altLang="ko-Kore-KR" sz="900" b="1" dirty="0">
                <a:solidFill>
                  <a:srgbClr val="000080"/>
                </a:solidFill>
              </a:rPr>
              <a:t>service </a:t>
            </a:r>
            <a:r>
              <a:rPr lang="en" altLang="ko-Kore-KR" sz="900" b="1" dirty="0" err="1">
                <a:solidFill>
                  <a:srgbClr val="660E7A"/>
                </a:solidFill>
              </a:rPr>
              <a:t>android</a:t>
            </a:r>
            <a:r>
              <a:rPr lang="en" altLang="ko-Kore-KR" sz="900" b="1" dirty="0" err="1">
                <a:solidFill>
                  <a:srgbClr val="0000FF"/>
                </a:solidFill>
              </a:rPr>
              <a:t>:enabled</a:t>
            </a:r>
            <a:r>
              <a:rPr lang="en" altLang="ko-Kore-KR" sz="900" b="1" dirty="0">
                <a:solidFill>
                  <a:srgbClr val="008000"/>
                </a:solidFill>
              </a:rPr>
              <a:t>="true" </a:t>
            </a:r>
            <a:r>
              <a:rPr lang="en" altLang="ko-Kore-KR" sz="900" b="1" dirty="0" err="1">
                <a:solidFill>
                  <a:srgbClr val="660E7A"/>
                </a:solidFill>
              </a:rPr>
              <a:t>android</a:t>
            </a:r>
            <a:r>
              <a:rPr lang="en" altLang="ko-Kore-KR" sz="900" b="1" dirty="0" err="1">
                <a:solidFill>
                  <a:srgbClr val="0000FF"/>
                </a:solidFill>
              </a:rPr>
              <a:t>:name</a:t>
            </a:r>
            <a:r>
              <a:rPr lang="en" altLang="ko-Kore-KR" sz="900" b="1" dirty="0">
                <a:solidFill>
                  <a:srgbClr val="008000"/>
                </a:solidFill>
              </a:rPr>
              <a:t>=".music" </a:t>
            </a:r>
            <a:r>
              <a:rPr lang="en" altLang="ko-Kore-KR" sz="900" dirty="0"/>
              <a:t>&gt;&lt;/</a:t>
            </a:r>
            <a:r>
              <a:rPr lang="en" altLang="ko-Kore-KR" sz="900" b="1" dirty="0">
                <a:solidFill>
                  <a:srgbClr val="000080"/>
                </a:solidFill>
              </a:rPr>
              <a:t>service</a:t>
            </a:r>
            <a:r>
              <a:rPr lang="en" altLang="ko-Kore-KR" sz="900" dirty="0"/>
              <a:t>&gt;</a:t>
            </a: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898315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2680546" y="446859"/>
            <a:ext cx="47179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주요 클래스의 의사 진행 코드</a:t>
            </a:r>
            <a:endParaRPr lang="en-US" altLang="ko-KR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algn="ctr"/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&lt;PSEUDO CODE&gt;-calorie</a:t>
            </a:r>
            <a:endParaRPr lang="en" altLang="ko-Kore-KR" sz="1400" b="1" dirty="0"/>
          </a:p>
          <a:p>
            <a:pPr latinLnBrk="1"/>
            <a:endParaRPr lang="en" altLang="ko-Kore-KR" sz="900" b="1" dirty="0"/>
          </a:p>
          <a:p>
            <a:pPr latinLnBrk="1"/>
            <a:r>
              <a:rPr lang="ko-KR" altLang="en-US" sz="1400" b="1" dirty="0">
                <a:solidFill>
                  <a:schemeClr val="accent1"/>
                </a:solidFill>
              </a:rPr>
              <a:t>칼로리 탐색</a:t>
            </a:r>
            <a:endParaRPr lang="en" altLang="ko-Kore-KR" sz="1400" b="1" dirty="0">
              <a:solidFill>
                <a:schemeClr val="accent1"/>
              </a:solidFill>
            </a:endParaRPr>
          </a:p>
          <a:p>
            <a:pPr latinLnBrk="1"/>
            <a:endParaRPr lang="en" altLang="ko-Kore-KR" sz="1400" b="1" dirty="0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74D032-20AD-814F-9D86-A464B1FDAD20}"/>
              </a:ext>
            </a:extLst>
          </p:cNvPr>
          <p:cNvSpPr/>
          <p:nvPr/>
        </p:nvSpPr>
        <p:spPr>
          <a:xfrm>
            <a:off x="4752262" y="1448954"/>
            <a:ext cx="50387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ore-KR" altLang="en-US" sz="9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10FE3B-6824-EE4D-B179-95B9DCF5FA27}"/>
              </a:ext>
            </a:extLst>
          </p:cNvPr>
          <p:cNvSpPr/>
          <p:nvPr/>
        </p:nvSpPr>
        <p:spPr>
          <a:xfrm>
            <a:off x="453285" y="1874326"/>
            <a:ext cx="5038725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1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1100" dirty="0"/>
              <a:t>search </a:t>
            </a:r>
            <a:r>
              <a:rPr lang="en" altLang="ko-Kore-KR" sz="1100" b="1" dirty="0">
                <a:solidFill>
                  <a:srgbClr val="000080"/>
                </a:solidFill>
              </a:rPr>
              <a:t>extends </a:t>
            </a:r>
            <a:r>
              <a:rPr lang="en" altLang="ko-Kore-KR" sz="1100" dirty="0" err="1"/>
              <a:t>ListActivity</a:t>
            </a:r>
            <a:r>
              <a:rPr lang="en" altLang="ko-Kore-KR" sz="1100" dirty="0"/>
              <a:t> {</a:t>
            </a:r>
            <a:br>
              <a:rPr lang="en" altLang="ko-Kore-KR" sz="1100" dirty="0"/>
            </a:br>
            <a:r>
              <a:rPr lang="en" altLang="ko-Kore-KR" sz="1100" dirty="0"/>
              <a:t>    </a:t>
            </a:r>
            <a:r>
              <a:rPr lang="en" altLang="ko-Kore-KR" sz="1100" dirty="0">
                <a:solidFill>
                  <a:srgbClr val="808000"/>
                </a:solidFill>
              </a:rPr>
              <a:t>@Override</a:t>
            </a:r>
            <a:br>
              <a:rPr lang="en" altLang="ko-Kore-KR" sz="1100" dirty="0">
                <a:solidFill>
                  <a:srgbClr val="808000"/>
                </a:solidFill>
              </a:rPr>
            </a:br>
            <a:r>
              <a:rPr lang="en" altLang="ko-Kore-KR" sz="1100" dirty="0">
                <a:solidFill>
                  <a:srgbClr val="808000"/>
                </a:solidFill>
              </a:rPr>
              <a:t>    </a:t>
            </a:r>
            <a:r>
              <a:rPr lang="en" altLang="ko-Kore-KR" sz="1100" b="1" dirty="0">
                <a:solidFill>
                  <a:srgbClr val="000080"/>
                </a:solidFill>
              </a:rPr>
              <a:t>protected void </a:t>
            </a:r>
            <a:r>
              <a:rPr lang="en" altLang="ko-Kore-KR" sz="1100" dirty="0" err="1"/>
              <a:t>onCreate</a:t>
            </a:r>
            <a:r>
              <a:rPr lang="en" altLang="ko-Kore-KR" sz="1100" dirty="0"/>
              <a:t>(Bundle </a:t>
            </a:r>
            <a:r>
              <a:rPr lang="en" altLang="ko-Kore-KR" sz="1100" dirty="0" err="1"/>
              <a:t>savedInstanceState</a:t>
            </a:r>
            <a:r>
              <a:rPr lang="en" altLang="ko-Kore-KR" sz="1100" dirty="0"/>
              <a:t>) {</a:t>
            </a:r>
            <a:br>
              <a:rPr lang="en" altLang="ko-Kore-KR" sz="1100" dirty="0"/>
            </a:br>
            <a:r>
              <a:rPr lang="en" altLang="ko-Kore-KR" sz="1100" dirty="0"/>
              <a:t>        </a:t>
            </a:r>
            <a:r>
              <a:rPr lang="en" altLang="ko-Kore-KR" sz="11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1100" dirty="0" err="1"/>
              <a:t>.onCreate</a:t>
            </a:r>
            <a:r>
              <a:rPr lang="en" altLang="ko-Kore-KR" sz="1100" dirty="0"/>
              <a:t>(</a:t>
            </a:r>
            <a:r>
              <a:rPr lang="en" altLang="ko-Kore-KR" sz="1100" dirty="0" err="1"/>
              <a:t>savedInstanceState</a:t>
            </a:r>
            <a:r>
              <a:rPr lang="en" altLang="ko-Kore-KR" sz="1100" dirty="0"/>
              <a:t>);</a:t>
            </a:r>
            <a:br>
              <a:rPr lang="en" altLang="ko-Kore-KR" sz="1100" dirty="0"/>
            </a:br>
            <a:r>
              <a:rPr lang="en" altLang="ko-Kore-KR" sz="1100" dirty="0"/>
              <a:t>        </a:t>
            </a:r>
            <a:r>
              <a:rPr lang="en" altLang="ko-Kore-KR" sz="1100" i="1" dirty="0">
                <a:solidFill>
                  <a:srgbClr val="808080"/>
                </a:solidFill>
              </a:rPr>
              <a:t>//</a:t>
            </a:r>
            <a:r>
              <a:rPr lang="ko-KR" altLang="en-US" sz="1100" i="1" dirty="0">
                <a:solidFill>
                  <a:srgbClr val="808080"/>
                </a:solidFill>
              </a:rPr>
              <a:t>리스트 안에 아이템들을 넣어 사용자가 </a:t>
            </a:r>
            <a:r>
              <a:rPr lang="ko-KR" altLang="en-US" sz="1100" i="1" dirty="0" err="1">
                <a:solidFill>
                  <a:srgbClr val="808080"/>
                </a:solidFill>
              </a:rPr>
              <a:t>휩게</a:t>
            </a:r>
            <a:r>
              <a:rPr lang="ko-KR" altLang="en-US" sz="1100" i="1" dirty="0">
                <a:solidFill>
                  <a:srgbClr val="808080"/>
                </a:solidFill>
              </a:rPr>
              <a:t> 알아 볼 수 있도록 구현</a:t>
            </a:r>
            <a:r>
              <a:rPr lang="en-US" altLang="ko-KR" sz="1100" i="1" dirty="0">
                <a:solidFill>
                  <a:srgbClr val="808080"/>
                </a:solidFill>
              </a:rPr>
              <a:t>.</a:t>
            </a:r>
            <a:br>
              <a:rPr lang="en-US" altLang="ko-KR" sz="1100" i="1" dirty="0">
                <a:solidFill>
                  <a:srgbClr val="808080"/>
                </a:solidFill>
              </a:rPr>
            </a:br>
            <a:r>
              <a:rPr lang="en-US" altLang="ko-KR" sz="1100" i="1" dirty="0">
                <a:solidFill>
                  <a:srgbClr val="808080"/>
                </a:solidFill>
              </a:rPr>
              <a:t>        </a:t>
            </a:r>
            <a:r>
              <a:rPr lang="ko-KR" altLang="en-US" sz="1100" dirty="0"/>
              <a:t>아이템들</a:t>
            </a:r>
            <a:r>
              <a:rPr lang="en-US" altLang="ko-KR" sz="1100" dirty="0"/>
              <a:t>={};</a:t>
            </a:r>
            <a:br>
              <a:rPr lang="en-US" altLang="ko-KR" sz="1100" dirty="0"/>
            </a:br>
            <a:r>
              <a:rPr lang="en-US" altLang="ko-KR" sz="1100" dirty="0"/>
              <a:t>        </a:t>
            </a:r>
            <a:r>
              <a:rPr lang="en-US" altLang="ko-KR" sz="1100" i="1" dirty="0">
                <a:solidFill>
                  <a:srgbClr val="808080"/>
                </a:solidFill>
              </a:rPr>
              <a:t>//</a:t>
            </a:r>
            <a:r>
              <a:rPr lang="ko-KR" altLang="en-US" sz="1100" i="1" dirty="0">
                <a:solidFill>
                  <a:srgbClr val="808080"/>
                </a:solidFill>
              </a:rPr>
              <a:t>리스트 관련 어댑터 생성</a:t>
            </a:r>
            <a:br>
              <a:rPr lang="ko-KR" altLang="en-US" sz="1100" i="1" dirty="0">
                <a:solidFill>
                  <a:srgbClr val="808080"/>
                </a:solidFill>
              </a:rPr>
            </a:br>
            <a:r>
              <a:rPr lang="ko-KR" altLang="en-US" sz="1100" i="1" dirty="0">
                <a:solidFill>
                  <a:srgbClr val="808080"/>
                </a:solidFill>
              </a:rPr>
              <a:t>        </a:t>
            </a:r>
            <a:r>
              <a:rPr lang="en" altLang="ko-Kore-KR" sz="1100" dirty="0" err="1"/>
              <a:t>ArrayAdapter</a:t>
            </a:r>
            <a:r>
              <a:rPr lang="en" altLang="ko-Kore-KR" sz="1100" dirty="0"/>
              <a:t>&lt;String&gt; adapter = </a:t>
            </a:r>
            <a:r>
              <a:rPr lang="en" altLang="ko-Kore-KR" sz="1100" b="1" dirty="0">
                <a:solidFill>
                  <a:srgbClr val="000080"/>
                </a:solidFill>
              </a:rPr>
              <a:t>new </a:t>
            </a:r>
            <a:r>
              <a:rPr lang="en" altLang="ko-Kore-KR" sz="1100" dirty="0" err="1"/>
              <a:t>ArrayAdapter</a:t>
            </a:r>
            <a:r>
              <a:rPr lang="en" altLang="ko-Kore-KR" sz="1100" dirty="0"/>
              <a:t>&lt;String&gt;(</a:t>
            </a:r>
            <a:r>
              <a:rPr lang="en" altLang="ko-Kore-KR" sz="1100" b="1" dirty="0">
                <a:solidFill>
                  <a:srgbClr val="000080"/>
                </a:solidFill>
              </a:rPr>
              <a:t>this</a:t>
            </a:r>
            <a:r>
              <a:rPr lang="en" altLang="ko-Kore-KR" sz="1100" dirty="0"/>
              <a:t>, </a:t>
            </a:r>
            <a:r>
              <a:rPr lang="ko-KR" altLang="en-US" sz="1100" dirty="0"/>
              <a:t>아이템</a:t>
            </a:r>
            <a:r>
              <a:rPr lang="en-US" altLang="ko-KR" sz="1100" dirty="0"/>
              <a:t>);</a:t>
            </a:r>
            <a:br>
              <a:rPr lang="en-US" altLang="ko-KR" sz="1100" dirty="0"/>
            </a:br>
            <a:r>
              <a:rPr lang="en-US" altLang="ko-KR" sz="1100" dirty="0"/>
              <a:t>        </a:t>
            </a:r>
            <a:r>
              <a:rPr lang="en" altLang="ko-Kore-KR" sz="1100" dirty="0" err="1"/>
              <a:t>setListAdapter</a:t>
            </a:r>
            <a:r>
              <a:rPr lang="en" altLang="ko-Kore-KR" sz="1100" dirty="0"/>
              <a:t>(adapter);</a:t>
            </a:r>
            <a:br>
              <a:rPr lang="en" altLang="ko-Kore-KR" sz="1100" dirty="0"/>
            </a:br>
            <a:r>
              <a:rPr lang="en" altLang="ko-Kore-KR" sz="1100" dirty="0"/>
              <a:t>    }</a:t>
            </a:r>
            <a:br>
              <a:rPr lang="en" altLang="ko-Kore-KR" sz="1100" dirty="0"/>
            </a:br>
            <a:r>
              <a:rPr lang="en" altLang="ko-Kore-KR" sz="1100" dirty="0"/>
              <a:t>}</a:t>
            </a:r>
            <a:br>
              <a:rPr lang="en" altLang="ko-Kore-KR" sz="1100" dirty="0"/>
            </a:br>
            <a:endParaRPr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A7BB3C-B3F7-D74D-A7E3-9F6BDDC86B95}"/>
              </a:ext>
            </a:extLst>
          </p:cNvPr>
          <p:cNvSpPr/>
          <p:nvPr/>
        </p:nvSpPr>
        <p:spPr>
          <a:xfrm>
            <a:off x="5269497" y="1043641"/>
            <a:ext cx="5038725" cy="66171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>
                <a:solidFill>
                  <a:srgbClr val="000080"/>
                </a:solidFill>
              </a:rPr>
              <a:t>칼로리 계산</a:t>
            </a:r>
            <a:r>
              <a:rPr lang="en-US" altLang="ko-KR" sz="1400" b="1" dirty="0">
                <a:solidFill>
                  <a:srgbClr val="000080"/>
                </a:solidFill>
              </a:rPr>
              <a:t>(</a:t>
            </a:r>
            <a:r>
              <a:rPr lang="ko-KR" altLang="en-US" sz="1400" b="1" dirty="0">
                <a:solidFill>
                  <a:srgbClr val="000080"/>
                </a:solidFill>
              </a:rPr>
              <a:t>여성</a:t>
            </a:r>
            <a:r>
              <a:rPr lang="en-US" altLang="ko-KR" sz="1400" b="1" dirty="0">
                <a:solidFill>
                  <a:srgbClr val="000080"/>
                </a:solidFill>
              </a:rPr>
              <a:t>)</a:t>
            </a:r>
          </a:p>
          <a:p>
            <a:endParaRPr lang="en" altLang="ko-Kore-KR" sz="1400" b="1" dirty="0">
              <a:solidFill>
                <a:srgbClr val="000080"/>
              </a:solidFill>
            </a:endParaRPr>
          </a:p>
          <a:p>
            <a:r>
              <a:rPr lang="en" altLang="ko-Kore-KR" sz="9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900" dirty="0" err="1"/>
              <a:t>fcalc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000080"/>
                </a:solidFill>
              </a:rPr>
              <a:t>extends </a:t>
            </a:r>
            <a:r>
              <a:rPr lang="en" altLang="ko-Kore-KR" sz="900" dirty="0" err="1"/>
              <a:t>AppCompatActivity</a:t>
            </a:r>
            <a:r>
              <a:rPr lang="en" altLang="ko-Kore-KR" sz="900" dirty="0"/>
              <a:t> {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protected void </a:t>
            </a:r>
            <a:r>
              <a:rPr lang="en" altLang="ko-Kore-KR" sz="900" dirty="0" err="1"/>
              <a:t>onCreate</a:t>
            </a:r>
            <a:r>
              <a:rPr lang="en" altLang="ko-Kore-KR" sz="900" dirty="0"/>
              <a:t>(Bundle 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.onCreate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 err="1"/>
              <a:t>setContentView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R.layout.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activity_main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사용자의 </a:t>
            </a:r>
            <a:r>
              <a:rPr lang="ko-KR" altLang="en-US" sz="900" i="1" dirty="0" err="1">
                <a:solidFill>
                  <a:srgbClr val="808080"/>
                </a:solidFill>
              </a:rPr>
              <a:t>인바디</a:t>
            </a:r>
            <a:r>
              <a:rPr lang="ko-KR" altLang="en-US" sz="900" i="1" dirty="0">
                <a:solidFill>
                  <a:srgbClr val="808080"/>
                </a:solidFill>
              </a:rPr>
              <a:t> 결과 불러올 버튼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이상적 체형 </a:t>
            </a:r>
            <a:r>
              <a:rPr lang="ko-KR" altLang="en-US" sz="900" i="1" dirty="0" err="1">
                <a:solidFill>
                  <a:srgbClr val="808080"/>
                </a:solidFill>
              </a:rPr>
              <a:t>인바디</a:t>
            </a:r>
            <a:r>
              <a:rPr lang="ko-KR" altLang="en-US" sz="900" i="1" dirty="0">
                <a:solidFill>
                  <a:srgbClr val="808080"/>
                </a:solidFill>
              </a:rPr>
              <a:t> 결과 불러올 버튼 불러오기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dirty="0"/>
              <a:t>a=(Button)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R.id.a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b=(Button)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R.id.b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 기입 사항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나이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몸무게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키 불러오기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ko-KR" altLang="en-US" sz="900" dirty="0"/>
              <a:t>나이</a:t>
            </a:r>
            <a:r>
              <a:rPr lang="en-US" altLang="ko-KR" sz="900" dirty="0"/>
              <a:t>=(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나이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키</a:t>
            </a:r>
            <a:r>
              <a:rPr lang="en-US" altLang="ko-KR" sz="900" dirty="0"/>
              <a:t>=(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키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ko-KR" altLang="en-US" sz="900" dirty="0"/>
              <a:t>몸무게</a:t>
            </a:r>
            <a:r>
              <a:rPr lang="en-US" altLang="ko-KR" sz="900" dirty="0"/>
              <a:t>=(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)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</a:t>
            </a:r>
            <a:r>
              <a:rPr lang="en" altLang="ko-Kore-KR" sz="900" dirty="0"/>
              <a:t>.</a:t>
            </a:r>
            <a:r>
              <a:rPr lang="ko-KR" altLang="en-US" sz="900" dirty="0"/>
              <a:t>몸무게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나의 체형 탐색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 err="1">
                <a:solidFill>
                  <a:srgbClr val="808080"/>
                </a:solidFill>
              </a:rPr>
              <a:t>클릭시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dirty="0" err="1"/>
              <a:t>a.setOnClickListener</a:t>
            </a:r>
            <a:r>
              <a:rPr lang="en" altLang="ko-Kore-KR" sz="900" dirty="0"/>
              <a:t>{</a:t>
            </a:r>
            <a:br>
              <a:rPr lang="en" altLang="ko-Kore-KR" sz="900" dirty="0"/>
            </a:br>
            <a:r>
              <a:rPr lang="en" altLang="ko-Kore-KR" sz="900" dirty="0"/>
              <a:t>            String(age, height, weight)-&gt; </a:t>
            </a:r>
            <a:r>
              <a:rPr lang="en" altLang="ko-Kore-KR" sz="900" b="1" dirty="0">
                <a:solidFill>
                  <a:srgbClr val="000080"/>
                </a:solidFill>
              </a:rPr>
              <a:t>int </a:t>
            </a:r>
            <a:r>
              <a:rPr lang="en" altLang="ko-Kore-KR" sz="900" dirty="0"/>
              <a:t>age, </a:t>
            </a:r>
            <a:r>
              <a:rPr lang="en" altLang="ko-Kore-KR" sz="900" b="1" dirty="0">
                <a:solidFill>
                  <a:srgbClr val="000080"/>
                </a:solidFill>
              </a:rPr>
              <a:t>double </a:t>
            </a:r>
            <a:r>
              <a:rPr lang="en" altLang="ko-Kore-KR" sz="900" dirty="0"/>
              <a:t>height, </a:t>
            </a:r>
            <a:r>
              <a:rPr lang="en" altLang="ko-Kore-KR" sz="900" b="1" dirty="0">
                <a:solidFill>
                  <a:srgbClr val="000080"/>
                </a:solidFill>
              </a:rPr>
              <a:t>double </a:t>
            </a:r>
            <a:r>
              <a:rPr lang="en" altLang="ko-Kore-KR" sz="900" dirty="0"/>
              <a:t>weight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사용자의 기초대사량 </a:t>
            </a:r>
            <a:r>
              <a:rPr lang="ko-KR" altLang="en-US" sz="900" i="1" dirty="0" err="1">
                <a:solidFill>
                  <a:srgbClr val="808080"/>
                </a:solidFill>
              </a:rPr>
              <a:t>계산값</a:t>
            </a:r>
            <a:r>
              <a:rPr lang="ko-KR" altLang="en-US" sz="900" i="1" dirty="0">
                <a:solidFill>
                  <a:srgbClr val="808080"/>
                </a:solidFill>
              </a:rPr>
              <a:t> 넣기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ko-KR" altLang="en-US" sz="900" dirty="0"/>
              <a:t>기초대사량</a:t>
            </a:r>
            <a:r>
              <a:rPr lang="en-US" altLang="ko-KR" sz="900" dirty="0"/>
              <a:t>= </a:t>
            </a:r>
            <a:r>
              <a:rPr lang="en-US" altLang="ko-KR" sz="900" dirty="0">
                <a:solidFill>
                  <a:srgbClr val="0000FF"/>
                </a:solidFill>
              </a:rPr>
              <a:t>655.1</a:t>
            </a:r>
            <a:r>
              <a:rPr lang="en-US" altLang="ko-KR" sz="900" dirty="0"/>
              <a:t>+(</a:t>
            </a:r>
            <a:r>
              <a:rPr lang="en-US" altLang="ko-KR" sz="900" dirty="0">
                <a:solidFill>
                  <a:srgbClr val="0000FF"/>
                </a:solidFill>
              </a:rPr>
              <a:t>9.56</a:t>
            </a:r>
            <a:r>
              <a:rPr lang="ko-KR" altLang="en-US" sz="900" dirty="0"/>
              <a:t>*몸무게</a:t>
            </a:r>
            <a:r>
              <a:rPr lang="en-US" altLang="ko-KR" sz="900" dirty="0"/>
              <a:t>)+(</a:t>
            </a:r>
            <a:r>
              <a:rPr lang="en-US" altLang="ko-KR" sz="900" dirty="0">
                <a:solidFill>
                  <a:srgbClr val="0000FF"/>
                </a:solidFill>
              </a:rPr>
              <a:t>1.85</a:t>
            </a:r>
            <a:r>
              <a:rPr lang="ko-KR" altLang="en-US" sz="900" dirty="0"/>
              <a:t>*</a:t>
            </a:r>
            <a:r>
              <a:rPr lang="en-US" altLang="ko-KR" sz="900" dirty="0"/>
              <a:t>)-(</a:t>
            </a:r>
            <a:r>
              <a:rPr lang="en-US" altLang="ko-KR" sz="900" dirty="0">
                <a:solidFill>
                  <a:srgbClr val="0000FF"/>
                </a:solidFill>
              </a:rPr>
              <a:t>4.68</a:t>
            </a:r>
            <a:r>
              <a:rPr lang="ko-KR" altLang="en-US" sz="900" dirty="0"/>
              <a:t>*나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en" altLang="ko-Kore-KR" sz="900" dirty="0" err="1"/>
              <a:t>bmi</a:t>
            </a:r>
            <a:r>
              <a:rPr lang="en" altLang="ko-Kore-KR" sz="900" dirty="0"/>
              <a:t>=(</a:t>
            </a:r>
            <a:r>
              <a:rPr lang="ko-KR" altLang="en-US" sz="900" dirty="0"/>
              <a:t>몸무게*</a:t>
            </a:r>
            <a:r>
              <a:rPr lang="en-US" altLang="ko-KR" sz="900" dirty="0">
                <a:solidFill>
                  <a:srgbClr val="0000FF"/>
                </a:solidFill>
              </a:rPr>
              <a:t>10000</a:t>
            </a:r>
            <a:r>
              <a:rPr lang="en-US" altLang="ko-KR" sz="900" dirty="0"/>
              <a:t>)/(</a:t>
            </a:r>
            <a:r>
              <a:rPr lang="ko-KR" altLang="en-US" sz="900" dirty="0"/>
              <a:t>키*키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ko-KR" altLang="en-US" sz="900" dirty="0" err="1"/>
              <a:t>제지방률</a:t>
            </a:r>
            <a:r>
              <a:rPr lang="en-US" altLang="ko-KR" sz="900" dirty="0"/>
              <a:t>=(</a:t>
            </a:r>
            <a:r>
              <a:rPr lang="en-US" altLang="ko-KR" sz="900" dirty="0">
                <a:solidFill>
                  <a:srgbClr val="0000FF"/>
                </a:solidFill>
              </a:rPr>
              <a:t>1.10</a:t>
            </a:r>
            <a:r>
              <a:rPr lang="ko-KR" altLang="en-US" sz="900" dirty="0"/>
              <a:t>*몸무게</a:t>
            </a:r>
            <a:r>
              <a:rPr lang="en-US" altLang="ko-KR" sz="900" dirty="0"/>
              <a:t>)-(</a:t>
            </a:r>
            <a:r>
              <a:rPr lang="en-US" altLang="ko-KR" sz="900" dirty="0">
                <a:solidFill>
                  <a:srgbClr val="0000FF"/>
                </a:solidFill>
              </a:rPr>
              <a:t>128</a:t>
            </a:r>
            <a:r>
              <a:rPr lang="ko-KR" altLang="en-US" sz="900" dirty="0"/>
              <a:t>*</a:t>
            </a:r>
            <a:r>
              <a:rPr lang="en-US" altLang="ko-KR" sz="900" dirty="0"/>
              <a:t>((</a:t>
            </a:r>
            <a:r>
              <a:rPr lang="ko-KR" altLang="en-US" sz="900" dirty="0"/>
              <a:t>몸무게*몸무게</a:t>
            </a:r>
            <a:r>
              <a:rPr lang="en-US" altLang="ko-KR" sz="900" dirty="0"/>
              <a:t>)/(</a:t>
            </a:r>
            <a:r>
              <a:rPr lang="ko-KR" altLang="en-US" sz="900" dirty="0"/>
              <a:t>키*키</a:t>
            </a:r>
            <a:r>
              <a:rPr lang="en-US" altLang="ko-KR" sz="900" dirty="0"/>
              <a:t>)));</a:t>
            </a: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ko-KR" altLang="en-US" sz="900" dirty="0"/>
              <a:t>체지방</a:t>
            </a:r>
            <a:r>
              <a:rPr lang="en-US" altLang="ko-KR" sz="900" dirty="0"/>
              <a:t>=</a:t>
            </a:r>
            <a:r>
              <a:rPr lang="ko-KR" altLang="en-US" sz="900" dirty="0"/>
              <a:t>몸무게</a:t>
            </a:r>
            <a:r>
              <a:rPr lang="en-US" altLang="ko-KR" sz="900" dirty="0"/>
              <a:t>-</a:t>
            </a:r>
            <a:r>
              <a:rPr lang="ko-KR" altLang="en-US" sz="900" dirty="0" err="1"/>
              <a:t>제지방률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}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이상적인 체형 탐색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 err="1">
                <a:solidFill>
                  <a:srgbClr val="808080"/>
                </a:solidFill>
              </a:rPr>
              <a:t>클릭시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dirty="0" err="1"/>
              <a:t>b.setOnCLickListener</a:t>
            </a:r>
            <a:r>
              <a:rPr lang="en" altLang="ko-Kore-KR" sz="900" dirty="0"/>
              <a:t>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사용자의 키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나이 </a:t>
            </a:r>
            <a:r>
              <a:rPr lang="ko-KR" altLang="en-US" sz="900" i="1" dirty="0" err="1">
                <a:solidFill>
                  <a:srgbClr val="808080"/>
                </a:solidFill>
              </a:rPr>
              <a:t>얻어오기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ko-KR" altLang="en-US" sz="900" dirty="0"/>
              <a:t>이상적인 몸무게</a:t>
            </a:r>
            <a:r>
              <a:rPr lang="en-US" altLang="ko-KR" sz="900" dirty="0"/>
              <a:t>=(</a:t>
            </a:r>
            <a:r>
              <a:rPr lang="ko-KR" altLang="en-US" sz="900" dirty="0"/>
              <a:t>키</a:t>
            </a:r>
            <a:r>
              <a:rPr lang="en-US" altLang="ko-KR" sz="900" dirty="0"/>
              <a:t>-</a:t>
            </a:r>
            <a:r>
              <a:rPr lang="en-US" altLang="ko-KR" sz="900" dirty="0">
                <a:solidFill>
                  <a:srgbClr val="0000FF"/>
                </a:solidFill>
              </a:rPr>
              <a:t>100</a:t>
            </a:r>
            <a:r>
              <a:rPr lang="en-US" altLang="ko-KR" sz="900" dirty="0"/>
              <a:t>)*</a:t>
            </a:r>
            <a:r>
              <a:rPr lang="en-US" altLang="ko-KR" sz="900" dirty="0">
                <a:solidFill>
                  <a:srgbClr val="0000FF"/>
                </a:solidFill>
              </a:rPr>
              <a:t>0.9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나이별로 평균적인 기초대사량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en" altLang="ko-Kore-KR" sz="900" i="1" dirty="0" err="1">
                <a:solidFill>
                  <a:srgbClr val="808080"/>
                </a:solidFill>
              </a:rPr>
              <a:t>bmi</a:t>
            </a:r>
            <a:r>
              <a:rPr lang="en" altLang="ko-Kore-KR" sz="900" i="1" dirty="0">
                <a:solidFill>
                  <a:srgbClr val="808080"/>
                </a:solidFill>
              </a:rPr>
              <a:t> </a:t>
            </a:r>
            <a:r>
              <a:rPr lang="ko-KR" altLang="en-US" sz="900" i="1" dirty="0">
                <a:solidFill>
                  <a:srgbClr val="808080"/>
                </a:solidFill>
              </a:rPr>
              <a:t>수치 등을 기록 할 수 있도록 예외 처리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if </a:t>
            </a:r>
            <a:r>
              <a:rPr lang="en" altLang="ko-Kore-KR" sz="900" dirty="0"/>
              <a:t>(</a:t>
            </a:r>
            <a:r>
              <a:rPr lang="ko-KR" altLang="en-US" sz="900" dirty="0"/>
              <a:t>나이</a:t>
            </a:r>
            <a:r>
              <a:rPr lang="en-US" altLang="ko-KR" sz="900" dirty="0"/>
              <a:t>) {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나이 별 수치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if</a:t>
            </a:r>
            <a:r>
              <a:rPr lang="en" altLang="ko-Kore-KR" sz="900" dirty="0"/>
              <a:t>(</a:t>
            </a:r>
            <a:r>
              <a:rPr lang="ko-KR" altLang="en-US" sz="900" dirty="0"/>
              <a:t>나이</a:t>
            </a:r>
            <a:r>
              <a:rPr lang="en-US" altLang="ko-KR" sz="900" dirty="0"/>
              <a:t>){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나이 별 수치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if</a:t>
            </a:r>
            <a:r>
              <a:rPr lang="en" altLang="ko-Kore-KR" sz="900" dirty="0"/>
              <a:t>(</a:t>
            </a:r>
            <a:r>
              <a:rPr lang="ko-KR" altLang="en-US" sz="900" dirty="0"/>
              <a:t>나이</a:t>
            </a:r>
            <a:r>
              <a:rPr lang="en-US" altLang="ko-KR" sz="900" dirty="0"/>
              <a:t>){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나이 별 수치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dirty="0"/>
              <a:t>        }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dirty="0"/>
              <a:t>    }</a:t>
            </a:r>
            <a:br>
              <a:rPr lang="en-US" altLang="ko-KR" sz="900" dirty="0"/>
            </a:br>
            <a:r>
              <a:rPr lang="en-US" altLang="ko-KR" sz="900" dirty="0"/>
              <a:t>}</a:t>
            </a:r>
            <a:endParaRPr lang="ko-Kore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6CCC3F-6B71-0449-AB67-6C94CD21B8F7}"/>
              </a:ext>
            </a:extLst>
          </p:cNvPr>
          <p:cNvSpPr/>
          <p:nvPr/>
        </p:nvSpPr>
        <p:spPr>
          <a:xfrm>
            <a:off x="2068989" y="3779837"/>
            <a:ext cx="5038725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i="1" dirty="0">
                <a:solidFill>
                  <a:srgbClr val="808080"/>
                </a:solidFill>
              </a:rPr>
              <a:t>칼로리 계산 </a:t>
            </a:r>
            <a:r>
              <a:rPr lang="en-US" altLang="ko-KR" sz="900" i="1" dirty="0">
                <a:solidFill>
                  <a:srgbClr val="808080"/>
                </a:solidFill>
              </a:rPr>
              <a:t>(</a:t>
            </a:r>
            <a:r>
              <a:rPr lang="ko-KR" altLang="en-US" sz="900" i="1" dirty="0">
                <a:solidFill>
                  <a:srgbClr val="808080"/>
                </a:solidFill>
              </a:rPr>
              <a:t>남성</a:t>
            </a:r>
            <a:r>
              <a:rPr lang="en-US" altLang="ko-KR" sz="900" i="1" dirty="0">
                <a:solidFill>
                  <a:srgbClr val="808080"/>
                </a:solidFill>
              </a:rPr>
              <a:t>)</a:t>
            </a:r>
            <a:r>
              <a:rPr lang="en-US" altLang="ko-KR" sz="900" i="1" dirty="0">
                <a:solidFill>
                  <a:srgbClr val="808080"/>
                </a:solidFill>
                <a:sym typeface="Wingdings" pitchFamily="2" charset="2"/>
              </a:rPr>
              <a:t></a:t>
            </a:r>
            <a:r>
              <a:rPr lang="ko-KR" altLang="en-US" sz="900" i="1" dirty="0">
                <a:solidFill>
                  <a:srgbClr val="808080"/>
                </a:solidFill>
                <a:sym typeface="Wingdings" pitchFamily="2" charset="2"/>
              </a:rPr>
              <a:t> 이부분만  여성과 다름</a:t>
            </a:r>
            <a:endParaRPr lang="en-US" altLang="ko-KR" sz="900" i="1" dirty="0">
              <a:solidFill>
                <a:srgbClr val="808080"/>
              </a:solidFill>
            </a:endParaRPr>
          </a:p>
          <a:p>
            <a:endParaRPr lang="en-US" altLang="ko-KR" sz="900" i="1" dirty="0">
              <a:solidFill>
                <a:srgbClr val="808080"/>
              </a:solidFill>
            </a:endParaRPr>
          </a:p>
          <a:p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나의 체형 탐색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 err="1">
                <a:solidFill>
                  <a:srgbClr val="808080"/>
                </a:solidFill>
              </a:rPr>
              <a:t>클릭시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en" altLang="ko-Kore-KR" sz="900" dirty="0" err="1"/>
              <a:t>a.setOnClickListener</a:t>
            </a:r>
            <a:r>
              <a:rPr lang="en" altLang="ko-Kore-KR" sz="900" dirty="0"/>
              <a:t>{</a:t>
            </a:r>
            <a:br>
              <a:rPr lang="en" altLang="ko-Kore-KR" sz="900" dirty="0"/>
            </a:br>
            <a:r>
              <a:rPr lang="en" altLang="ko-Kore-KR" sz="900" dirty="0"/>
              <a:t>    String(age, height, weight)-&gt; </a:t>
            </a:r>
            <a:r>
              <a:rPr lang="en" altLang="ko-Kore-KR" sz="900" b="1" dirty="0">
                <a:solidFill>
                  <a:srgbClr val="000080"/>
                </a:solidFill>
              </a:rPr>
              <a:t>int </a:t>
            </a:r>
            <a:r>
              <a:rPr lang="en" altLang="ko-Kore-KR" sz="900" dirty="0"/>
              <a:t>age, </a:t>
            </a:r>
            <a:r>
              <a:rPr lang="en" altLang="ko-Kore-KR" sz="900" b="1" dirty="0">
                <a:solidFill>
                  <a:srgbClr val="000080"/>
                </a:solidFill>
              </a:rPr>
              <a:t>double </a:t>
            </a:r>
            <a:r>
              <a:rPr lang="en" altLang="ko-Kore-KR" sz="900" dirty="0"/>
              <a:t>height, </a:t>
            </a:r>
            <a:r>
              <a:rPr lang="en" altLang="ko-Kore-KR" sz="900" b="1" dirty="0">
                <a:solidFill>
                  <a:srgbClr val="000080"/>
                </a:solidFill>
              </a:rPr>
              <a:t>double </a:t>
            </a:r>
            <a:r>
              <a:rPr lang="en" altLang="ko-Kore-KR" sz="900" dirty="0"/>
              <a:t>weight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사용자의 기초대사량 </a:t>
            </a:r>
            <a:r>
              <a:rPr lang="ko-KR" altLang="en-US" sz="900" i="1" dirty="0" err="1">
                <a:solidFill>
                  <a:srgbClr val="808080"/>
                </a:solidFill>
              </a:rPr>
              <a:t>계산값</a:t>
            </a:r>
            <a:r>
              <a:rPr lang="ko-KR" altLang="en-US" sz="900" i="1" dirty="0">
                <a:solidFill>
                  <a:srgbClr val="808080"/>
                </a:solidFill>
              </a:rPr>
              <a:t> 넣기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ko-KR" altLang="en-US" sz="900" dirty="0"/>
              <a:t>기초대사량</a:t>
            </a:r>
            <a:r>
              <a:rPr lang="en-US" altLang="ko-KR" sz="900" dirty="0"/>
              <a:t>= </a:t>
            </a:r>
            <a:r>
              <a:rPr lang="en-US" altLang="ko-KR" sz="900" dirty="0">
                <a:solidFill>
                  <a:srgbClr val="0000FF"/>
                </a:solidFill>
              </a:rPr>
              <a:t>66.47</a:t>
            </a:r>
            <a:r>
              <a:rPr lang="en-US" altLang="ko-KR" sz="900" dirty="0"/>
              <a:t>+(</a:t>
            </a:r>
            <a:r>
              <a:rPr lang="en-US" altLang="ko-KR" sz="900" dirty="0">
                <a:solidFill>
                  <a:srgbClr val="0000FF"/>
                </a:solidFill>
              </a:rPr>
              <a:t>13.75</a:t>
            </a:r>
            <a:r>
              <a:rPr lang="ko-KR" altLang="en-US" sz="900" dirty="0"/>
              <a:t>*몸무게</a:t>
            </a:r>
            <a:r>
              <a:rPr lang="en-US" altLang="ko-KR" sz="900" dirty="0"/>
              <a:t>)+(</a:t>
            </a:r>
            <a:r>
              <a:rPr lang="en-US" altLang="ko-KR" sz="900" dirty="0">
                <a:solidFill>
                  <a:srgbClr val="0000FF"/>
                </a:solidFill>
              </a:rPr>
              <a:t>5</a:t>
            </a:r>
            <a:r>
              <a:rPr lang="ko-KR" altLang="en-US" sz="900" dirty="0"/>
              <a:t>*키</a:t>
            </a:r>
            <a:r>
              <a:rPr lang="en-US" altLang="ko-KR" sz="900" dirty="0"/>
              <a:t>)-(</a:t>
            </a:r>
            <a:r>
              <a:rPr lang="en-US" altLang="ko-KR" sz="900" dirty="0">
                <a:solidFill>
                  <a:srgbClr val="0000FF"/>
                </a:solidFill>
              </a:rPr>
              <a:t>6.76</a:t>
            </a:r>
            <a:r>
              <a:rPr lang="ko-KR" altLang="en-US" sz="900" dirty="0"/>
              <a:t>*나이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" altLang="ko-Kore-KR" sz="900" dirty="0" err="1"/>
              <a:t>bmi</a:t>
            </a:r>
            <a:r>
              <a:rPr lang="en" altLang="ko-Kore-KR" sz="900" dirty="0"/>
              <a:t>=(</a:t>
            </a:r>
            <a:r>
              <a:rPr lang="ko-KR" altLang="en-US" sz="900" dirty="0"/>
              <a:t>몸무게*</a:t>
            </a:r>
            <a:r>
              <a:rPr lang="en-US" altLang="ko-KR" sz="900" dirty="0">
                <a:solidFill>
                  <a:srgbClr val="0000FF"/>
                </a:solidFill>
              </a:rPr>
              <a:t>10000</a:t>
            </a:r>
            <a:r>
              <a:rPr lang="en-US" altLang="ko-KR" sz="900" dirty="0"/>
              <a:t>)/(</a:t>
            </a:r>
            <a:r>
              <a:rPr lang="ko-KR" altLang="en-US" sz="900" dirty="0"/>
              <a:t>키*키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 err="1"/>
              <a:t>제지방률</a:t>
            </a:r>
            <a:r>
              <a:rPr lang="en-US" altLang="ko-KR" sz="900" dirty="0"/>
              <a:t>=(</a:t>
            </a:r>
            <a:r>
              <a:rPr lang="en-US" altLang="ko-KR" sz="900" dirty="0">
                <a:solidFill>
                  <a:srgbClr val="0000FF"/>
                </a:solidFill>
              </a:rPr>
              <a:t>1.10</a:t>
            </a:r>
            <a:r>
              <a:rPr lang="ko-KR" altLang="en-US" sz="900" dirty="0"/>
              <a:t>*몸무게</a:t>
            </a:r>
            <a:r>
              <a:rPr lang="en-US" altLang="ko-KR" sz="900" dirty="0"/>
              <a:t>)-(</a:t>
            </a:r>
            <a:r>
              <a:rPr lang="en-US" altLang="ko-KR" sz="900" dirty="0">
                <a:solidFill>
                  <a:srgbClr val="0000FF"/>
                </a:solidFill>
              </a:rPr>
              <a:t>128</a:t>
            </a:r>
            <a:r>
              <a:rPr lang="ko-KR" altLang="en-US" sz="900" dirty="0"/>
              <a:t>*</a:t>
            </a:r>
            <a:r>
              <a:rPr lang="en-US" altLang="ko-KR" sz="900" dirty="0"/>
              <a:t>((</a:t>
            </a:r>
            <a:r>
              <a:rPr lang="ko-KR" altLang="en-US" sz="900" dirty="0"/>
              <a:t>몸무게*몸무게</a:t>
            </a:r>
            <a:r>
              <a:rPr lang="en-US" altLang="ko-KR" sz="900" dirty="0"/>
              <a:t>)/(</a:t>
            </a:r>
            <a:r>
              <a:rPr lang="ko-KR" altLang="en-US" sz="900" dirty="0"/>
              <a:t>키*키</a:t>
            </a:r>
            <a:r>
              <a:rPr lang="en-US" altLang="ko-KR" sz="900" dirty="0"/>
              <a:t>)));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ko-KR" altLang="en-US" sz="900" dirty="0"/>
              <a:t>체지방</a:t>
            </a:r>
            <a:r>
              <a:rPr lang="en-US" altLang="ko-KR" sz="900" dirty="0"/>
              <a:t>=</a:t>
            </a:r>
            <a:r>
              <a:rPr lang="ko-KR" altLang="en-US" sz="900" dirty="0"/>
              <a:t>몸무게</a:t>
            </a:r>
            <a:r>
              <a:rPr lang="en-US" altLang="ko-KR" sz="900" dirty="0"/>
              <a:t>-</a:t>
            </a:r>
            <a:r>
              <a:rPr lang="ko-KR" altLang="en-US" sz="900" dirty="0" err="1"/>
              <a:t>제지방률</a:t>
            </a:r>
            <a:r>
              <a:rPr lang="en-US" altLang="ko-KR" sz="900" dirty="0"/>
              <a:t>;</a:t>
            </a:r>
            <a:br>
              <a:rPr lang="en-US" altLang="ko-KR" sz="900" dirty="0"/>
            </a:br>
            <a:r>
              <a:rPr lang="en-US" altLang="ko-KR" sz="900" dirty="0"/>
              <a:t>}</a:t>
            </a: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106153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2680546" y="446859"/>
            <a:ext cx="47179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주요 클래스의 의사 진행 코드</a:t>
            </a:r>
            <a:endParaRPr lang="en-US" altLang="ko-KR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algn="ctr"/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&lt;PSEUDO CODE&gt;-shopping</a:t>
            </a:r>
            <a:endParaRPr lang="en" altLang="ko-Kore-KR" sz="1400" b="1" dirty="0"/>
          </a:p>
          <a:p>
            <a:pPr latinLnBrk="1"/>
            <a:endParaRPr lang="en" altLang="ko-Kore-KR" sz="900" b="1" dirty="0"/>
          </a:p>
          <a:p>
            <a:pPr latinLnBrk="1"/>
            <a:r>
              <a:rPr lang="ko-KR" altLang="en-US" sz="1400" b="1" dirty="0">
                <a:solidFill>
                  <a:schemeClr val="accent1"/>
                </a:solidFill>
              </a:rPr>
              <a:t>다이어트 제품                                                                                </a:t>
            </a:r>
            <a:r>
              <a:rPr lang="ko-KR" altLang="en-US" sz="1400" b="1" dirty="0" err="1">
                <a:solidFill>
                  <a:schemeClr val="accent1"/>
                </a:solidFill>
              </a:rPr>
              <a:t>근육관련</a:t>
            </a:r>
            <a:r>
              <a:rPr lang="ko-KR" altLang="en-US" sz="1400" b="1" dirty="0">
                <a:solidFill>
                  <a:schemeClr val="accent1"/>
                </a:solidFill>
              </a:rPr>
              <a:t> 제품</a:t>
            </a:r>
            <a:endParaRPr lang="en" altLang="ko-Kore-KR" sz="1400" b="1" dirty="0">
              <a:solidFill>
                <a:schemeClr val="accent1"/>
              </a:solidFill>
            </a:endParaRPr>
          </a:p>
          <a:p>
            <a:pPr latinLnBrk="1"/>
            <a:endParaRPr lang="en" altLang="ko-Kore-KR" sz="1400" b="1" dirty="0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74D032-20AD-814F-9D86-A464B1FDAD20}"/>
              </a:ext>
            </a:extLst>
          </p:cNvPr>
          <p:cNvSpPr/>
          <p:nvPr/>
        </p:nvSpPr>
        <p:spPr>
          <a:xfrm>
            <a:off x="4752262" y="1448954"/>
            <a:ext cx="50387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ore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093693-66A6-7B4A-8FDF-66644156A327}"/>
              </a:ext>
            </a:extLst>
          </p:cNvPr>
          <p:cNvSpPr/>
          <p:nvPr/>
        </p:nvSpPr>
        <p:spPr>
          <a:xfrm>
            <a:off x="453285" y="2013648"/>
            <a:ext cx="5038725" cy="49398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900" dirty="0" err="1"/>
              <a:t>dp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000080"/>
                </a:solidFill>
              </a:rPr>
              <a:t>extends </a:t>
            </a:r>
            <a:r>
              <a:rPr lang="en" altLang="ko-Kore-KR" sz="900" dirty="0" err="1"/>
              <a:t>AppCompatActivity</a:t>
            </a:r>
            <a:r>
              <a:rPr lang="en" altLang="ko-Kore-KR" sz="900" dirty="0"/>
              <a:t> {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 err="1"/>
              <a:t>ListView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660E7A"/>
                </a:solidFill>
              </a:rPr>
              <a:t>list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 err="1">
                <a:solidFill>
                  <a:srgbClr val="808080"/>
                </a:solidFill>
              </a:rPr>
              <a:t>리스트뷰</a:t>
            </a:r>
            <a:r>
              <a:rPr lang="en-US" altLang="ko-KR" sz="900" i="1" dirty="0">
                <a:solidFill>
                  <a:srgbClr val="808080"/>
                </a:solidFill>
              </a:rPr>
              <a:t>(</a:t>
            </a:r>
            <a:r>
              <a:rPr lang="ko-KR" altLang="en-US" sz="900" i="1" dirty="0" err="1">
                <a:solidFill>
                  <a:srgbClr val="808080"/>
                </a:solidFill>
              </a:rPr>
              <a:t>어댑터뷰</a:t>
            </a:r>
            <a:r>
              <a:rPr lang="en-US" altLang="ko-KR" sz="900" i="1" dirty="0">
                <a:solidFill>
                  <a:srgbClr val="808080"/>
                </a:solidFill>
              </a:rPr>
              <a:t>)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</a:t>
            </a:r>
            <a:r>
              <a:rPr lang="ko-KR" altLang="en-US" sz="900" dirty="0"/>
              <a:t>보여줄 다이어트 제품 </a:t>
            </a:r>
            <a:r>
              <a:rPr lang="en-US" altLang="ko-KR" sz="900" dirty="0"/>
              <a:t>= {</a:t>
            </a:r>
            <a:r>
              <a:rPr lang="ko-KR" altLang="en-US" sz="900" dirty="0"/>
              <a:t>제품을 저장</a:t>
            </a:r>
            <a:r>
              <a:rPr lang="en-US" altLang="ko-KR" sz="900" dirty="0"/>
              <a:t>} 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사용자에게 이미지를 보여줌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ko-KR" altLang="en-US" sz="900" dirty="0"/>
              <a:t>제품 </a:t>
            </a:r>
            <a:r>
              <a:rPr lang="ko-KR" altLang="en-US" sz="900" b="1" dirty="0">
                <a:solidFill>
                  <a:srgbClr val="660E7A"/>
                </a:solidFill>
              </a:rPr>
              <a:t>이미지들</a:t>
            </a:r>
            <a:r>
              <a:rPr lang="en-US" altLang="ko-KR" sz="900" dirty="0"/>
              <a:t>= {</a:t>
            </a:r>
            <a:r>
              <a:rPr lang="en" altLang="ko-Kore-KR" sz="900" dirty="0"/>
              <a:t>drawable </a:t>
            </a:r>
            <a:r>
              <a:rPr lang="ko-KR" altLang="en-US" sz="900" dirty="0"/>
              <a:t>파일에 저장된 이미지 활용</a:t>
            </a:r>
            <a:r>
              <a:rPr lang="en-US" altLang="ko-KR" sz="900" dirty="0"/>
              <a:t>};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dirty="0">
                <a:solidFill>
                  <a:srgbClr val="808000"/>
                </a:solidFill>
              </a:rPr>
              <a:t>@</a:t>
            </a:r>
            <a:r>
              <a:rPr lang="en" altLang="ko-Kore-KR" sz="900" dirty="0">
                <a:solidFill>
                  <a:srgbClr val="808000"/>
                </a:solidFill>
              </a:rPr>
              <a:t>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protected void </a:t>
            </a:r>
            <a:r>
              <a:rPr lang="en" altLang="ko-Kore-KR" sz="900" dirty="0" err="1"/>
              <a:t>onCreate</a:t>
            </a:r>
            <a:r>
              <a:rPr lang="en" altLang="ko-Kore-KR" sz="900" dirty="0"/>
              <a:t>(Bundle 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.onCreate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 err="1">
                <a:solidFill>
                  <a:srgbClr val="808080"/>
                </a:solidFill>
              </a:rPr>
              <a:t>커스텀</a:t>
            </a:r>
            <a:r>
              <a:rPr lang="ko-KR" altLang="en-US" sz="900" i="1" dirty="0">
                <a:solidFill>
                  <a:srgbClr val="808080"/>
                </a:solidFill>
              </a:rPr>
              <a:t> 어댑터 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dirty="0" err="1"/>
              <a:t>CustomList</a:t>
            </a:r>
            <a:r>
              <a:rPr lang="en" altLang="ko-Kore-KR" sz="900" dirty="0"/>
              <a:t> adapter = 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CustomList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this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리스트 </a:t>
            </a:r>
            <a:r>
              <a:rPr lang="ko-KR" altLang="en-US" sz="900" i="1" dirty="0" err="1">
                <a:solidFill>
                  <a:srgbClr val="808080"/>
                </a:solidFill>
              </a:rPr>
              <a:t>어댑터뷰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b="1" dirty="0" err="1">
                <a:solidFill>
                  <a:srgbClr val="660E7A"/>
                </a:solidFill>
              </a:rPr>
              <a:t>list</a:t>
            </a:r>
            <a:r>
              <a:rPr lang="en" altLang="ko-Kore-KR" sz="900" dirty="0" err="1"/>
              <a:t>.setAdapter</a:t>
            </a:r>
            <a:r>
              <a:rPr lang="en" altLang="ko-Kore-KR" sz="900" dirty="0"/>
              <a:t>(adapter);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내부 클래스 정의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900" dirty="0" err="1"/>
              <a:t>CustomList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000080"/>
                </a:solidFill>
              </a:rPr>
              <a:t>extends </a:t>
            </a:r>
            <a:r>
              <a:rPr lang="en" altLang="ko-Kore-KR" sz="900" dirty="0" err="1"/>
              <a:t>ArrayAdapter</a:t>
            </a:r>
            <a:r>
              <a:rPr lang="en" altLang="ko-Kore-KR" sz="900" dirty="0"/>
              <a:t>&lt;String&gt;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사용자가 만든 </a:t>
            </a:r>
            <a:r>
              <a:rPr lang="ko-KR" altLang="en-US" sz="900" i="1" dirty="0" err="1">
                <a:solidFill>
                  <a:srgbClr val="808080"/>
                </a:solidFill>
              </a:rPr>
              <a:t>어댑터뷰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 err="1">
                <a:solidFill>
                  <a:srgbClr val="808080"/>
                </a:solidFill>
              </a:rPr>
              <a:t>커스텀</a:t>
            </a:r>
            <a:r>
              <a:rPr lang="ko-KR" altLang="en-US" sz="900" i="1" dirty="0">
                <a:solidFill>
                  <a:srgbClr val="808080"/>
                </a:solidFill>
              </a:rPr>
              <a:t> 리스트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</a:t>
            </a:r>
            <a:r>
              <a:rPr lang="en" altLang="ko-Kore-KR" sz="900" dirty="0" err="1"/>
              <a:t>CustomList</a:t>
            </a:r>
            <a:r>
              <a:rPr lang="en" altLang="ko-Kore-KR" sz="900" dirty="0"/>
              <a:t>(Activity context 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리스트 뷰를 통해 보여 줄 것을 작성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en-US" altLang="ko-KR" sz="900" dirty="0">
                <a:solidFill>
                  <a:srgbClr val="808000"/>
                </a:solidFill>
              </a:rPr>
              <a:t>@</a:t>
            </a:r>
            <a:r>
              <a:rPr lang="en" altLang="ko-Kore-KR" sz="900" dirty="0">
                <a:solidFill>
                  <a:srgbClr val="808000"/>
                </a:solidFill>
              </a:rPr>
              <a:t>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</a:t>
            </a:r>
            <a:r>
              <a:rPr lang="en" altLang="ko-Kore-KR" sz="900" dirty="0"/>
              <a:t>View method(</a:t>
            </a:r>
            <a:r>
              <a:rPr lang="ko-KR" altLang="en-US" sz="900" dirty="0"/>
              <a:t>위치</a:t>
            </a:r>
            <a:r>
              <a:rPr lang="en-US" altLang="ko-KR" sz="900" dirty="0"/>
              <a:t>, </a:t>
            </a:r>
            <a:r>
              <a:rPr lang="en" altLang="ko-Kore-KR" sz="900" dirty="0"/>
              <a:t>view, </a:t>
            </a:r>
            <a:r>
              <a:rPr lang="en" altLang="ko-Kore-KR" sz="900" dirty="0" err="1"/>
              <a:t>viewgroup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사용자가 </a:t>
            </a:r>
            <a:r>
              <a:rPr lang="ko-KR" altLang="en-US" sz="900" i="1" dirty="0" err="1">
                <a:solidFill>
                  <a:srgbClr val="808080"/>
                </a:solidFill>
              </a:rPr>
              <a:t>원하는대로</a:t>
            </a:r>
            <a:r>
              <a:rPr lang="ko-KR" altLang="en-US" sz="900" i="1" dirty="0">
                <a:solidFill>
                  <a:srgbClr val="808080"/>
                </a:solidFill>
              </a:rPr>
              <a:t> 이미지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제품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제품가격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이름 등을 넣음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dirty="0" err="1"/>
              <a:t>LayoutInflater</a:t>
            </a:r>
            <a:r>
              <a:rPr lang="en" altLang="ko-Kore-KR" sz="900" dirty="0"/>
              <a:t> inflater = </a:t>
            </a:r>
            <a:r>
              <a:rPr lang="en" altLang="ko-Kore-KR" sz="900" dirty="0" err="1"/>
              <a:t>context.getLayoutInflater</a:t>
            </a:r>
            <a:r>
              <a:rPr lang="en" altLang="ko-Kore-KR" sz="900" dirty="0"/>
              <a:t>();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//xml </a:t>
            </a:r>
            <a:r>
              <a:rPr lang="ko-KR" altLang="en-US" sz="900" i="1" dirty="0">
                <a:solidFill>
                  <a:srgbClr val="808080"/>
                </a:solidFill>
              </a:rPr>
              <a:t>객체화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dirty="0"/>
              <a:t>View= </a:t>
            </a:r>
            <a:r>
              <a:rPr lang="en" altLang="ko-Kore-KR" sz="900" dirty="0" err="1"/>
              <a:t>inflater.inflate</a:t>
            </a:r>
            <a:r>
              <a:rPr lang="en" altLang="ko-Kore-KR" sz="900" dirty="0"/>
              <a:t>(</a:t>
            </a:r>
            <a:r>
              <a:rPr lang="ko-KR" altLang="en-US" sz="900" dirty="0"/>
              <a:t>리스트 </a:t>
            </a:r>
            <a:r>
              <a:rPr lang="en" altLang="ko-Kore-KR" sz="900" dirty="0"/>
              <a:t>xml);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위치에 맞게 저장됨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</a:t>
            </a:r>
            <a:r>
              <a:rPr lang="ko-KR" altLang="en-US" sz="900" dirty="0"/>
              <a:t>제품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setText</a:t>
            </a:r>
            <a:r>
              <a:rPr lang="en" altLang="ko-Kore-KR" sz="900" dirty="0"/>
              <a:t>(</a:t>
            </a:r>
            <a:r>
              <a:rPr lang="ko-KR" altLang="en-US" sz="900" dirty="0"/>
              <a:t>제품 위치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ko-KR" altLang="en-US" sz="900" dirty="0"/>
              <a:t>제품 이미지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setImageResource</a:t>
            </a:r>
            <a:r>
              <a:rPr lang="en" altLang="ko-Kore-KR" sz="900" dirty="0"/>
              <a:t>(</a:t>
            </a:r>
            <a:r>
              <a:rPr lang="ko-KR" altLang="en-US" sz="900" dirty="0"/>
              <a:t>이미지 위치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return </a:t>
            </a:r>
            <a:r>
              <a:rPr lang="en" altLang="ko-Kore-KR" sz="900" dirty="0"/>
              <a:t>view;</a:t>
            </a:r>
            <a:br>
              <a:rPr lang="en" altLang="ko-Kore-KR" sz="900" dirty="0"/>
            </a:br>
            <a:r>
              <a:rPr lang="en" altLang="ko-Kore-KR" sz="900" dirty="0"/>
              <a:t>        }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r>
              <a:rPr lang="en" altLang="ko-Kore-KR" sz="900" dirty="0"/>
              <a:t>}</a:t>
            </a:r>
            <a:br>
              <a:rPr lang="en" altLang="ko-Kore-KR" sz="900" dirty="0"/>
            </a:br>
            <a:endParaRPr lang="ko-Kore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F6E43-6A92-E942-B6FE-407B095DC936}"/>
              </a:ext>
            </a:extLst>
          </p:cNvPr>
          <p:cNvSpPr txBox="1"/>
          <p:nvPr/>
        </p:nvSpPr>
        <p:spPr>
          <a:xfrm>
            <a:off x="8834034" y="6261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ko-Kore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B8C607-8CBC-8B4F-92F0-40E117EBDE02}"/>
              </a:ext>
            </a:extLst>
          </p:cNvPr>
          <p:cNvSpPr/>
          <p:nvPr/>
        </p:nvSpPr>
        <p:spPr>
          <a:xfrm>
            <a:off x="4879141" y="1944398"/>
            <a:ext cx="5038725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900" dirty="0" err="1"/>
              <a:t>mp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000080"/>
                </a:solidFill>
              </a:rPr>
              <a:t>extends </a:t>
            </a:r>
            <a:r>
              <a:rPr lang="en" altLang="ko-Kore-KR" sz="900" dirty="0" err="1"/>
              <a:t>AppCompatActivity</a:t>
            </a:r>
            <a:r>
              <a:rPr lang="en" altLang="ko-Kore-KR" sz="900" dirty="0"/>
              <a:t> {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 err="1"/>
              <a:t>ListView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660E7A"/>
                </a:solidFill>
              </a:rPr>
              <a:t>list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 err="1">
                <a:solidFill>
                  <a:srgbClr val="808080"/>
                </a:solidFill>
              </a:rPr>
              <a:t>리스트뷰</a:t>
            </a:r>
            <a:r>
              <a:rPr lang="en-US" altLang="ko-KR" sz="900" i="1" dirty="0">
                <a:solidFill>
                  <a:srgbClr val="808080"/>
                </a:solidFill>
              </a:rPr>
              <a:t>(</a:t>
            </a:r>
            <a:r>
              <a:rPr lang="ko-KR" altLang="en-US" sz="900" i="1" dirty="0" err="1">
                <a:solidFill>
                  <a:srgbClr val="808080"/>
                </a:solidFill>
              </a:rPr>
              <a:t>어댑터뷰</a:t>
            </a:r>
            <a:r>
              <a:rPr lang="en-US" altLang="ko-KR" sz="900" i="1" dirty="0">
                <a:solidFill>
                  <a:srgbClr val="808080"/>
                </a:solidFill>
              </a:rPr>
              <a:t>)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</a:t>
            </a:r>
            <a:r>
              <a:rPr lang="ko-KR" altLang="en-US" sz="900" dirty="0"/>
              <a:t>보여줄 근육 관련 </a:t>
            </a:r>
            <a:r>
              <a:rPr lang="ko-KR" altLang="en-US" sz="900" b="1" dirty="0">
                <a:solidFill>
                  <a:srgbClr val="660E7A"/>
                </a:solidFill>
              </a:rPr>
              <a:t>제품 </a:t>
            </a:r>
            <a:r>
              <a:rPr lang="en-US" altLang="ko-KR" sz="900" dirty="0"/>
              <a:t>= {</a:t>
            </a:r>
            <a:r>
              <a:rPr lang="ko-KR" altLang="en-US" sz="900" dirty="0"/>
              <a:t>제품을 저장</a:t>
            </a:r>
            <a:r>
              <a:rPr lang="en-US" altLang="ko-KR" sz="900" dirty="0"/>
              <a:t>} 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사용자에게 이미지를 보여줌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ko-KR" altLang="en-US" sz="900" b="1" dirty="0">
                <a:solidFill>
                  <a:srgbClr val="660E7A"/>
                </a:solidFill>
              </a:rPr>
              <a:t>제품 이미지들</a:t>
            </a:r>
            <a:r>
              <a:rPr lang="en-US" altLang="ko-KR" sz="900" dirty="0"/>
              <a:t>= {</a:t>
            </a:r>
            <a:r>
              <a:rPr lang="en" altLang="ko-Kore-KR" sz="900" dirty="0"/>
              <a:t>drawable </a:t>
            </a:r>
            <a:r>
              <a:rPr lang="ko-KR" altLang="en-US" sz="900" dirty="0"/>
              <a:t>파일에 저장된 이미지 활용</a:t>
            </a:r>
            <a:r>
              <a:rPr lang="en-US" altLang="ko-KR" sz="900" dirty="0"/>
              <a:t>};</a:t>
            </a: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-US" altLang="ko-KR" sz="900" dirty="0">
                <a:solidFill>
                  <a:srgbClr val="808000"/>
                </a:solidFill>
              </a:rPr>
              <a:t>@</a:t>
            </a:r>
            <a:r>
              <a:rPr lang="en" altLang="ko-Kore-KR" sz="900" dirty="0">
                <a:solidFill>
                  <a:srgbClr val="808000"/>
                </a:solidFill>
              </a:rPr>
              <a:t>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protected void </a:t>
            </a:r>
            <a:r>
              <a:rPr lang="en" altLang="ko-Kore-KR" sz="900" dirty="0" err="1"/>
              <a:t>onCreate</a:t>
            </a:r>
            <a:r>
              <a:rPr lang="en" altLang="ko-Kore-KR" sz="900" dirty="0"/>
              <a:t>(Bundle 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.onCreate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 err="1">
                <a:solidFill>
                  <a:srgbClr val="808080"/>
                </a:solidFill>
              </a:rPr>
              <a:t>커스텀</a:t>
            </a:r>
            <a:r>
              <a:rPr lang="ko-KR" altLang="en-US" sz="900" i="1" dirty="0">
                <a:solidFill>
                  <a:srgbClr val="808080"/>
                </a:solidFill>
              </a:rPr>
              <a:t> 어댑터 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dirty="0" err="1"/>
              <a:t>CustomList</a:t>
            </a:r>
            <a:r>
              <a:rPr lang="en" altLang="ko-Kore-KR" sz="900" dirty="0"/>
              <a:t> adapter = 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CustomList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this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리스트 </a:t>
            </a:r>
            <a:r>
              <a:rPr lang="ko-KR" altLang="en-US" sz="900" i="1" dirty="0" err="1">
                <a:solidFill>
                  <a:srgbClr val="808080"/>
                </a:solidFill>
              </a:rPr>
              <a:t>어댑터뷰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b="1" dirty="0" err="1">
                <a:solidFill>
                  <a:srgbClr val="660E7A"/>
                </a:solidFill>
              </a:rPr>
              <a:t>list</a:t>
            </a:r>
            <a:r>
              <a:rPr lang="en" altLang="ko-Kore-KR" sz="900" dirty="0" err="1"/>
              <a:t>.setAdapter</a:t>
            </a:r>
            <a:r>
              <a:rPr lang="en" altLang="ko-Kore-KR" sz="900" dirty="0"/>
              <a:t>(adapter);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내부 클래스 정의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900" dirty="0" err="1"/>
              <a:t>CustomList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000080"/>
                </a:solidFill>
              </a:rPr>
              <a:t>extends </a:t>
            </a:r>
            <a:r>
              <a:rPr lang="en" altLang="ko-Kore-KR" sz="900" dirty="0" err="1"/>
              <a:t>ArrayAdapter</a:t>
            </a:r>
            <a:r>
              <a:rPr lang="en" altLang="ko-Kore-KR" sz="900" dirty="0"/>
              <a:t>&lt;String&gt;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사용자가 만든 </a:t>
            </a:r>
            <a:r>
              <a:rPr lang="ko-KR" altLang="en-US" sz="900" i="1" dirty="0" err="1">
                <a:solidFill>
                  <a:srgbClr val="808080"/>
                </a:solidFill>
              </a:rPr>
              <a:t>어댑터뷰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 err="1">
                <a:solidFill>
                  <a:srgbClr val="808080"/>
                </a:solidFill>
              </a:rPr>
              <a:t>커스텀</a:t>
            </a:r>
            <a:r>
              <a:rPr lang="ko-KR" altLang="en-US" sz="900" i="1" dirty="0">
                <a:solidFill>
                  <a:srgbClr val="808080"/>
                </a:solidFill>
              </a:rPr>
              <a:t> 리스트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</a:t>
            </a:r>
            <a:r>
              <a:rPr lang="en" altLang="ko-Kore-KR" sz="900" dirty="0" err="1"/>
              <a:t>CustomList</a:t>
            </a:r>
            <a:r>
              <a:rPr lang="en" altLang="ko-Kore-KR" sz="900" dirty="0"/>
              <a:t>(Activity context 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리스트 뷰를 통해 보여 줄 것을 작성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en-US" altLang="ko-KR" sz="900" dirty="0">
                <a:solidFill>
                  <a:srgbClr val="808000"/>
                </a:solidFill>
              </a:rPr>
              <a:t>@</a:t>
            </a:r>
            <a:r>
              <a:rPr lang="en" altLang="ko-Kore-KR" sz="900" dirty="0">
                <a:solidFill>
                  <a:srgbClr val="808000"/>
                </a:solidFill>
              </a:rPr>
              <a:t>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</a:t>
            </a:r>
            <a:r>
              <a:rPr lang="en" altLang="ko-Kore-KR" sz="900" dirty="0"/>
              <a:t>View method(</a:t>
            </a:r>
            <a:r>
              <a:rPr lang="ko-KR" altLang="en-US" sz="900" dirty="0"/>
              <a:t>위치</a:t>
            </a:r>
            <a:r>
              <a:rPr lang="en-US" altLang="ko-KR" sz="900" dirty="0"/>
              <a:t>, </a:t>
            </a:r>
            <a:r>
              <a:rPr lang="en" altLang="ko-Kore-KR" sz="900" dirty="0"/>
              <a:t>view, </a:t>
            </a:r>
            <a:r>
              <a:rPr lang="en" altLang="ko-Kore-KR" sz="900" dirty="0" err="1"/>
              <a:t>viewgroup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사용자가 </a:t>
            </a:r>
            <a:r>
              <a:rPr lang="ko-KR" altLang="en-US" sz="900" i="1" dirty="0" err="1">
                <a:solidFill>
                  <a:srgbClr val="808080"/>
                </a:solidFill>
              </a:rPr>
              <a:t>원하는대로</a:t>
            </a:r>
            <a:r>
              <a:rPr lang="ko-KR" altLang="en-US" sz="900" i="1" dirty="0">
                <a:solidFill>
                  <a:srgbClr val="808080"/>
                </a:solidFill>
              </a:rPr>
              <a:t> 이미지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제품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제품가격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이름 등을 넣음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dirty="0" err="1"/>
              <a:t>LayoutInflater</a:t>
            </a:r>
            <a:r>
              <a:rPr lang="en" altLang="ko-Kore-KR" sz="900" dirty="0"/>
              <a:t> inflater = </a:t>
            </a:r>
            <a:r>
              <a:rPr lang="en" altLang="ko-Kore-KR" sz="900" dirty="0" err="1"/>
              <a:t>context.getLayoutInflater</a:t>
            </a:r>
            <a:r>
              <a:rPr lang="en" altLang="ko-Kore-KR" sz="900" dirty="0"/>
              <a:t>();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//xml </a:t>
            </a:r>
            <a:r>
              <a:rPr lang="ko-KR" altLang="en-US" sz="900" i="1" dirty="0">
                <a:solidFill>
                  <a:srgbClr val="808080"/>
                </a:solidFill>
              </a:rPr>
              <a:t>객체화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dirty="0"/>
              <a:t>View= </a:t>
            </a:r>
            <a:r>
              <a:rPr lang="en" altLang="ko-Kore-KR" sz="900" dirty="0" err="1"/>
              <a:t>inflater.inflate</a:t>
            </a:r>
            <a:r>
              <a:rPr lang="en" altLang="ko-Kore-KR" sz="900" dirty="0"/>
              <a:t>(</a:t>
            </a:r>
            <a:r>
              <a:rPr lang="ko-KR" altLang="en-US" sz="900" dirty="0"/>
              <a:t>리스트 </a:t>
            </a:r>
            <a:r>
              <a:rPr lang="en" altLang="ko-Kore-KR" sz="900" dirty="0"/>
              <a:t>xml);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위치에 맞게 리스트에 저장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</a:t>
            </a:r>
            <a:r>
              <a:rPr lang="ko-KR" altLang="en-US" sz="900" b="1" dirty="0">
                <a:solidFill>
                  <a:srgbClr val="660E7A"/>
                </a:solidFill>
              </a:rPr>
              <a:t>제품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setText</a:t>
            </a:r>
            <a:r>
              <a:rPr lang="en" altLang="ko-Kore-KR" sz="900" dirty="0"/>
              <a:t>(</a:t>
            </a:r>
            <a:r>
              <a:rPr lang="ko-KR" altLang="en-US" sz="900" b="1" dirty="0">
                <a:solidFill>
                  <a:srgbClr val="660E7A"/>
                </a:solidFill>
              </a:rPr>
              <a:t>제품 </a:t>
            </a:r>
            <a:r>
              <a:rPr lang="ko-KR" altLang="en-US" sz="900" dirty="0"/>
              <a:t>위치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ko-KR" altLang="en-US" sz="900" b="1" dirty="0">
                <a:solidFill>
                  <a:srgbClr val="660E7A"/>
                </a:solidFill>
              </a:rPr>
              <a:t>제품 </a:t>
            </a:r>
            <a:r>
              <a:rPr lang="ko-KR" altLang="en-US" sz="900" dirty="0"/>
              <a:t>이미지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setImageResource</a:t>
            </a:r>
            <a:r>
              <a:rPr lang="en" altLang="ko-Kore-KR" sz="900" dirty="0"/>
              <a:t>(</a:t>
            </a:r>
            <a:r>
              <a:rPr lang="ko-KR" altLang="en-US" sz="900" dirty="0"/>
              <a:t>이미지 위치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r>
              <a:rPr lang="en-US" altLang="ko-KR" sz="900" dirty="0"/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return </a:t>
            </a:r>
            <a:r>
              <a:rPr lang="en" altLang="ko-Kore-KR" sz="900" dirty="0"/>
              <a:t>view;</a:t>
            </a:r>
            <a:br>
              <a:rPr lang="en" altLang="ko-Kore-KR" sz="900" dirty="0"/>
            </a:br>
            <a:r>
              <a:rPr lang="en" altLang="ko-Kore-KR" sz="900" dirty="0"/>
              <a:t>        }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}</a:t>
            </a:r>
            <a:br>
              <a:rPr lang="en" altLang="ko-Kore-KR" sz="900" dirty="0"/>
            </a:b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4657002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2680546" y="446859"/>
            <a:ext cx="47179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주요 클래스의 의사 진행 코드</a:t>
            </a:r>
            <a:endParaRPr lang="en-US" altLang="ko-KR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algn="ctr"/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&lt;PSEUDO CODE&gt;-wellbeing</a:t>
            </a:r>
            <a:endParaRPr lang="en" altLang="ko-Kore-KR" sz="1400" b="1" dirty="0"/>
          </a:p>
          <a:p>
            <a:pPr latinLnBrk="1"/>
            <a:endParaRPr lang="en" altLang="ko-Kore-KR" sz="900" b="1" dirty="0"/>
          </a:p>
          <a:p>
            <a:pPr latinLnBrk="1"/>
            <a:r>
              <a:rPr lang="ko-KR" altLang="en-US" sz="1400" b="1" dirty="0">
                <a:solidFill>
                  <a:schemeClr val="accent1"/>
                </a:solidFill>
              </a:rPr>
              <a:t>숙면</a:t>
            </a:r>
            <a:endParaRPr lang="en" altLang="ko-Kore-KR" sz="1400" b="1" dirty="0">
              <a:solidFill>
                <a:schemeClr val="accent1"/>
              </a:solidFill>
            </a:endParaRPr>
          </a:p>
          <a:p>
            <a:pPr latinLnBrk="1"/>
            <a:endParaRPr lang="en" altLang="ko-Kore-KR" sz="1400" b="1" dirty="0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74D032-20AD-814F-9D86-A464B1FDAD20}"/>
              </a:ext>
            </a:extLst>
          </p:cNvPr>
          <p:cNvSpPr/>
          <p:nvPr/>
        </p:nvSpPr>
        <p:spPr>
          <a:xfrm>
            <a:off x="4752262" y="1448954"/>
            <a:ext cx="50387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ore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F6E43-6A92-E942-B6FE-407B095DC936}"/>
              </a:ext>
            </a:extLst>
          </p:cNvPr>
          <p:cNvSpPr txBox="1"/>
          <p:nvPr/>
        </p:nvSpPr>
        <p:spPr>
          <a:xfrm>
            <a:off x="8834034" y="6261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ko-Kore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23D848-3BB3-EA42-A0BA-B8EFA745B315}"/>
              </a:ext>
            </a:extLst>
          </p:cNvPr>
          <p:cNvSpPr/>
          <p:nvPr/>
        </p:nvSpPr>
        <p:spPr>
          <a:xfrm>
            <a:off x="323761" y="1757295"/>
            <a:ext cx="5038725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6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600" dirty="0"/>
              <a:t>sleep </a:t>
            </a:r>
            <a:r>
              <a:rPr lang="en" altLang="ko-Kore-KR" sz="600" b="1" dirty="0">
                <a:solidFill>
                  <a:srgbClr val="000080"/>
                </a:solidFill>
              </a:rPr>
              <a:t>extends </a:t>
            </a:r>
            <a:r>
              <a:rPr lang="en" altLang="ko-Kore-KR" sz="600" dirty="0" err="1"/>
              <a:t>AppCompatActivity</a:t>
            </a:r>
            <a:r>
              <a:rPr lang="en" altLang="ko-Kore-KR" sz="600" dirty="0"/>
              <a:t> {</a:t>
            </a:r>
            <a:br>
              <a:rPr lang="en" altLang="ko-Kore-KR" sz="600" dirty="0"/>
            </a:br>
            <a:r>
              <a:rPr lang="en" altLang="ko-Kore-KR" sz="600" dirty="0"/>
              <a:t>    </a:t>
            </a:r>
            <a:r>
              <a:rPr lang="en" altLang="ko-Kore-KR" sz="600" b="1" dirty="0">
                <a:solidFill>
                  <a:srgbClr val="000080"/>
                </a:solidFill>
              </a:rPr>
              <a:t>protected void </a:t>
            </a:r>
            <a:r>
              <a:rPr lang="en" altLang="ko-Kore-KR" sz="600" dirty="0" err="1"/>
              <a:t>onCreate</a:t>
            </a:r>
            <a:r>
              <a:rPr lang="en" altLang="ko-Kore-KR" sz="600" dirty="0"/>
              <a:t>(Bundle </a:t>
            </a:r>
            <a:r>
              <a:rPr lang="en" altLang="ko-Kore-KR" sz="600" dirty="0" err="1"/>
              <a:t>savedInstanceState</a:t>
            </a:r>
            <a:r>
              <a:rPr lang="en" altLang="ko-Kore-KR" sz="600" dirty="0"/>
              <a:t>){</a:t>
            </a:r>
            <a:br>
              <a:rPr lang="en" altLang="ko-Kore-KR" sz="600" dirty="0"/>
            </a:br>
            <a:r>
              <a:rPr lang="en" altLang="ko-Kore-KR" sz="600" dirty="0"/>
              <a:t>        </a:t>
            </a:r>
            <a:r>
              <a:rPr lang="en" altLang="ko-Kore-KR" sz="6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600" dirty="0" err="1"/>
              <a:t>.onCreate</a:t>
            </a:r>
            <a:r>
              <a:rPr lang="en" altLang="ko-Kore-KR" sz="600" dirty="0"/>
              <a:t>(</a:t>
            </a:r>
            <a:r>
              <a:rPr lang="en" altLang="ko-Kore-KR" sz="600" dirty="0" err="1"/>
              <a:t>savedInstanceState</a:t>
            </a:r>
            <a:r>
              <a:rPr lang="en" altLang="ko-Kore-KR" sz="600" dirty="0"/>
              <a:t>);</a:t>
            </a:r>
            <a:br>
              <a:rPr lang="en" altLang="ko-Kore-KR" sz="600" dirty="0"/>
            </a:br>
            <a:r>
              <a:rPr lang="en" altLang="ko-Kore-KR" sz="600" dirty="0"/>
              <a:t>        </a:t>
            </a:r>
            <a:r>
              <a:rPr lang="en" altLang="ko-Kore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닫는 창 구현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</a:t>
            </a:r>
            <a:r>
              <a:rPr lang="en" altLang="ko-Kore-KR" sz="600" dirty="0"/>
              <a:t>Button </a:t>
            </a:r>
            <a:r>
              <a:rPr lang="ko-KR" altLang="en-US" sz="600" dirty="0"/>
              <a:t>닫기</a:t>
            </a:r>
            <a:r>
              <a:rPr lang="en-US" altLang="ko-KR" sz="600" dirty="0"/>
              <a:t>=(</a:t>
            </a:r>
            <a:r>
              <a:rPr lang="en" altLang="ko-Kore-KR" sz="600" dirty="0"/>
              <a:t>Button) </a:t>
            </a:r>
            <a:r>
              <a:rPr lang="en" altLang="ko-Kore-KR" sz="600" dirty="0" err="1"/>
              <a:t>findViewById</a:t>
            </a:r>
            <a:r>
              <a:rPr lang="en" altLang="ko-Kore-KR" sz="600" dirty="0"/>
              <a:t>(</a:t>
            </a:r>
            <a:r>
              <a:rPr lang="en" altLang="ko-Kore-KR" sz="600" dirty="0" err="1"/>
              <a:t>R.id</a:t>
            </a:r>
            <a:r>
              <a:rPr lang="en" altLang="ko-Kore-KR" sz="600" dirty="0"/>
              <a:t>.</a:t>
            </a:r>
            <a:r>
              <a:rPr lang="ko-KR" altLang="en-US" sz="600" dirty="0"/>
              <a:t>닫기</a:t>
            </a:r>
            <a:r>
              <a:rPr lang="en-US" altLang="ko-KR" sz="600" dirty="0"/>
              <a:t>);</a:t>
            </a:r>
            <a:br>
              <a:rPr lang="en-US" altLang="ko-KR" sz="600" dirty="0"/>
            </a:br>
            <a:r>
              <a:rPr lang="en-US" altLang="ko-KR" sz="600" dirty="0"/>
              <a:t>        </a:t>
            </a:r>
            <a:r>
              <a:rPr lang="ko-KR" altLang="en-US" sz="600" dirty="0"/>
              <a:t>닫기</a:t>
            </a:r>
            <a:r>
              <a:rPr lang="en-US" altLang="ko-KR" sz="600" dirty="0"/>
              <a:t>.</a:t>
            </a:r>
            <a:r>
              <a:rPr lang="en" altLang="ko-Kore-KR" sz="600" dirty="0" err="1"/>
              <a:t>setOnClickListener</a:t>
            </a:r>
            <a:r>
              <a:rPr lang="en" altLang="ko-Kore-KR" sz="600" dirty="0"/>
              <a:t>(</a:t>
            </a:r>
            <a:r>
              <a:rPr lang="en" altLang="ko-Kore-KR" sz="600" b="1" dirty="0">
                <a:solidFill>
                  <a:srgbClr val="000080"/>
                </a:solidFill>
              </a:rPr>
              <a:t>new </a:t>
            </a:r>
            <a:r>
              <a:rPr lang="en" altLang="ko-Kore-KR" sz="600" dirty="0" err="1"/>
              <a:t>View.OnClickListener</a:t>
            </a:r>
            <a:r>
              <a:rPr lang="en" altLang="ko-Kore-KR" sz="600" dirty="0"/>
              <a:t>(){</a:t>
            </a:r>
            <a:br>
              <a:rPr lang="en" altLang="ko-Kore-KR" sz="600" dirty="0"/>
            </a:br>
            <a:r>
              <a:rPr lang="en" altLang="ko-Kore-KR" sz="600" dirty="0"/>
              <a:t>            </a:t>
            </a:r>
            <a:r>
              <a:rPr lang="en" altLang="ko-Kore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끝내기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</a:t>
            </a:r>
            <a:r>
              <a:rPr lang="en-US" altLang="ko-KR" sz="600" dirty="0"/>
              <a:t>});</a:t>
            </a:r>
            <a:br>
              <a:rPr lang="en-US" altLang="ko-KR" sz="600" dirty="0"/>
            </a:br>
            <a:r>
              <a:rPr lang="en-US" altLang="ko-KR" sz="600" dirty="0"/>
              <a:t>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버튼</a:t>
            </a:r>
            <a:r>
              <a:rPr lang="en-US" altLang="ko-KR" sz="600" i="1" dirty="0">
                <a:solidFill>
                  <a:srgbClr val="808080"/>
                </a:solidFill>
              </a:rPr>
              <a:t>, </a:t>
            </a:r>
            <a:r>
              <a:rPr lang="ko-KR" altLang="en-US" sz="600" i="1" dirty="0">
                <a:solidFill>
                  <a:srgbClr val="808080"/>
                </a:solidFill>
              </a:rPr>
              <a:t>잠든 시간</a:t>
            </a:r>
            <a:r>
              <a:rPr lang="en-US" altLang="ko-KR" sz="600" i="1" dirty="0">
                <a:solidFill>
                  <a:srgbClr val="808080"/>
                </a:solidFill>
              </a:rPr>
              <a:t>, </a:t>
            </a:r>
            <a:r>
              <a:rPr lang="ko-KR" altLang="en-US" sz="600" i="1" dirty="0">
                <a:solidFill>
                  <a:srgbClr val="808080"/>
                </a:solidFill>
              </a:rPr>
              <a:t>일어난 시간 입력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</a:t>
            </a:r>
            <a:r>
              <a:rPr lang="ko-KR" altLang="en-US" sz="600" dirty="0"/>
              <a:t>진단</a:t>
            </a:r>
            <a:r>
              <a:rPr lang="en-US" altLang="ko-KR" sz="600" dirty="0"/>
              <a:t>=(</a:t>
            </a:r>
            <a:r>
              <a:rPr lang="en" altLang="ko-Kore-KR" sz="600" dirty="0"/>
              <a:t>Button) </a:t>
            </a:r>
            <a:r>
              <a:rPr lang="en" altLang="ko-Kore-KR" sz="600" dirty="0" err="1"/>
              <a:t>findViewById</a:t>
            </a:r>
            <a:r>
              <a:rPr lang="en" altLang="ko-Kore-KR" sz="600" dirty="0"/>
              <a:t>(</a:t>
            </a:r>
            <a:r>
              <a:rPr lang="en" altLang="ko-Kore-KR" sz="600" dirty="0" err="1"/>
              <a:t>R.id</a:t>
            </a:r>
            <a:r>
              <a:rPr lang="en" altLang="ko-Kore-KR" sz="600" dirty="0"/>
              <a:t>.</a:t>
            </a:r>
            <a:r>
              <a:rPr lang="ko-KR" altLang="en-US" sz="600" dirty="0"/>
              <a:t>진단</a:t>
            </a:r>
            <a:r>
              <a:rPr lang="en-US" altLang="ko-KR" sz="600" dirty="0"/>
              <a:t>);</a:t>
            </a:r>
            <a:br>
              <a:rPr lang="en-US" altLang="ko-KR" sz="600" dirty="0"/>
            </a:br>
            <a:r>
              <a:rPr lang="en-US" altLang="ko-KR" sz="600" dirty="0"/>
              <a:t>        </a:t>
            </a:r>
            <a:r>
              <a:rPr lang="ko-KR" altLang="en-US" sz="600" dirty="0"/>
              <a:t>잠든 시간</a:t>
            </a:r>
            <a:r>
              <a:rPr lang="en-US" altLang="ko-KR" sz="600" dirty="0"/>
              <a:t>=(</a:t>
            </a:r>
            <a:r>
              <a:rPr lang="en" altLang="ko-Kore-KR" sz="600" dirty="0" err="1"/>
              <a:t>EditText</a:t>
            </a:r>
            <a:r>
              <a:rPr lang="en" altLang="ko-Kore-KR" sz="600" dirty="0"/>
              <a:t>) </a:t>
            </a:r>
            <a:r>
              <a:rPr lang="en" altLang="ko-Kore-KR" sz="600" dirty="0" err="1"/>
              <a:t>findViewById</a:t>
            </a:r>
            <a:r>
              <a:rPr lang="en" altLang="ko-Kore-KR" sz="600" dirty="0"/>
              <a:t>(</a:t>
            </a:r>
            <a:r>
              <a:rPr lang="en" altLang="ko-Kore-KR" sz="600" dirty="0" err="1"/>
              <a:t>R.id</a:t>
            </a:r>
            <a:r>
              <a:rPr lang="en" altLang="ko-Kore-KR" sz="600" dirty="0"/>
              <a:t>.</a:t>
            </a:r>
            <a:r>
              <a:rPr lang="ko-KR" altLang="en-US" sz="600" dirty="0"/>
              <a:t>잠든 시간</a:t>
            </a:r>
            <a:r>
              <a:rPr lang="en-US" altLang="ko-KR" sz="600" dirty="0"/>
              <a:t>);</a:t>
            </a:r>
            <a:br>
              <a:rPr lang="en-US" altLang="ko-KR" sz="600" dirty="0"/>
            </a:br>
            <a:r>
              <a:rPr lang="en-US" altLang="ko-KR" sz="600" dirty="0"/>
              <a:t>        </a:t>
            </a:r>
            <a:r>
              <a:rPr lang="ko-KR" altLang="en-US" sz="600" dirty="0"/>
              <a:t>일어난 시간</a:t>
            </a:r>
            <a:r>
              <a:rPr lang="en-US" altLang="ko-KR" sz="600" dirty="0"/>
              <a:t>=(</a:t>
            </a:r>
            <a:r>
              <a:rPr lang="en" altLang="ko-Kore-KR" sz="600" dirty="0" err="1"/>
              <a:t>EditText</a:t>
            </a:r>
            <a:r>
              <a:rPr lang="en" altLang="ko-Kore-KR" sz="600" dirty="0"/>
              <a:t>) </a:t>
            </a:r>
            <a:r>
              <a:rPr lang="en" altLang="ko-Kore-KR" sz="600" dirty="0" err="1"/>
              <a:t>findViewById</a:t>
            </a:r>
            <a:r>
              <a:rPr lang="en" altLang="ko-Kore-KR" sz="600" dirty="0"/>
              <a:t>(</a:t>
            </a:r>
            <a:r>
              <a:rPr lang="en" altLang="ko-Kore-KR" sz="600" dirty="0" err="1"/>
              <a:t>R.id</a:t>
            </a:r>
            <a:r>
              <a:rPr lang="en" altLang="ko-Kore-KR" sz="600" dirty="0"/>
              <a:t>.</a:t>
            </a:r>
            <a:r>
              <a:rPr lang="ko-KR" altLang="en-US" sz="600" dirty="0"/>
              <a:t>일어난 시간</a:t>
            </a:r>
            <a:r>
              <a:rPr lang="en-US" altLang="ko-KR" sz="600" dirty="0"/>
              <a:t>);</a:t>
            </a:r>
            <a:br>
              <a:rPr lang="en-US" altLang="ko-KR" sz="600" dirty="0"/>
            </a:br>
            <a:r>
              <a:rPr lang="en-US" altLang="ko-KR" sz="600" dirty="0"/>
              <a:t>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자는 시간을 계산하는 방법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</a:t>
            </a:r>
            <a:r>
              <a:rPr lang="ko-KR" altLang="en-US" sz="600" dirty="0"/>
              <a:t>진단</a:t>
            </a:r>
            <a:r>
              <a:rPr lang="en-US" altLang="ko-KR" sz="600" dirty="0"/>
              <a:t>.</a:t>
            </a:r>
            <a:r>
              <a:rPr lang="en" altLang="ko-Kore-KR" sz="600" dirty="0" err="1"/>
              <a:t>setOnClickListener</a:t>
            </a:r>
            <a:r>
              <a:rPr lang="en" altLang="ko-Kore-KR" sz="600" dirty="0"/>
              <a:t>(</a:t>
            </a:r>
            <a:r>
              <a:rPr lang="en" altLang="ko-Kore-KR" sz="600" b="1" dirty="0">
                <a:solidFill>
                  <a:srgbClr val="000080"/>
                </a:solidFill>
              </a:rPr>
              <a:t>new </a:t>
            </a:r>
            <a:r>
              <a:rPr lang="en" altLang="ko-Kore-KR" sz="600" dirty="0" err="1"/>
              <a:t>View.OnClickListener</a:t>
            </a:r>
            <a:r>
              <a:rPr lang="en" altLang="ko-Kore-KR" sz="600" dirty="0"/>
              <a:t>() {</a:t>
            </a:r>
            <a:br>
              <a:rPr lang="en" altLang="ko-Kore-KR" sz="600" dirty="0"/>
            </a:br>
            <a:r>
              <a:rPr lang="en" altLang="ko-Kore-KR" sz="600" dirty="0"/>
              <a:t>            </a:t>
            </a:r>
            <a:r>
              <a:rPr lang="en" altLang="ko-Kore-KR" sz="600" dirty="0">
                <a:solidFill>
                  <a:srgbClr val="808000"/>
                </a:solidFill>
              </a:rPr>
              <a:t>@Override</a:t>
            </a:r>
            <a:br>
              <a:rPr lang="en" altLang="ko-Kore-KR" sz="600" dirty="0">
                <a:solidFill>
                  <a:srgbClr val="808000"/>
                </a:solidFill>
              </a:rPr>
            </a:br>
            <a:r>
              <a:rPr lang="en" altLang="ko-Kore-KR" sz="600" dirty="0">
                <a:solidFill>
                  <a:srgbClr val="808000"/>
                </a:solidFill>
              </a:rPr>
              <a:t>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600" dirty="0" err="1"/>
              <a:t>onClick</a:t>
            </a:r>
            <a:r>
              <a:rPr lang="en" altLang="ko-Kore-KR" sz="600" dirty="0"/>
              <a:t>(View view) {</a:t>
            </a:r>
            <a:br>
              <a:rPr lang="en" altLang="ko-Kore-KR" sz="600" dirty="0"/>
            </a:br>
            <a:r>
              <a:rPr lang="en" altLang="ko-Kore-KR" sz="600" dirty="0"/>
              <a:t>               (String) </a:t>
            </a:r>
            <a:r>
              <a:rPr lang="ko-KR" altLang="en-US" sz="600" dirty="0" err="1"/>
              <a:t>일언난</a:t>
            </a:r>
            <a:r>
              <a:rPr lang="ko-KR" altLang="en-US" sz="600" dirty="0"/>
              <a:t> 시</a:t>
            </a:r>
            <a:r>
              <a:rPr lang="en-US" altLang="ko-KR" sz="600" dirty="0"/>
              <a:t>, </a:t>
            </a:r>
            <a:r>
              <a:rPr lang="ko-KR" altLang="en-US" sz="600" dirty="0"/>
              <a:t>분 잠든 시</a:t>
            </a:r>
            <a:r>
              <a:rPr lang="en-US" altLang="ko-KR" sz="600" dirty="0"/>
              <a:t>, </a:t>
            </a:r>
            <a:r>
              <a:rPr lang="ko-KR" altLang="en-US" sz="600" dirty="0"/>
              <a:t>분</a:t>
            </a:r>
            <a:r>
              <a:rPr lang="en-US" altLang="ko-KR" sz="600" dirty="0"/>
              <a:t>-&gt; (</a:t>
            </a:r>
            <a:r>
              <a:rPr lang="en" altLang="ko-Kore-KR" sz="600" b="1" dirty="0">
                <a:solidFill>
                  <a:srgbClr val="000080"/>
                </a:solidFill>
              </a:rPr>
              <a:t>int</a:t>
            </a:r>
            <a:r>
              <a:rPr lang="en" altLang="ko-Kore-KR" sz="600" dirty="0"/>
              <a:t>) </a:t>
            </a:r>
            <a:r>
              <a:rPr lang="ko-KR" altLang="en-US" sz="600" dirty="0"/>
              <a:t>일어난 시</a:t>
            </a:r>
            <a:r>
              <a:rPr lang="en-US" altLang="ko-KR" sz="600" dirty="0"/>
              <a:t>, </a:t>
            </a:r>
            <a:r>
              <a:rPr lang="ko-KR" altLang="en-US" sz="600" dirty="0"/>
              <a:t>분</a:t>
            </a:r>
            <a:r>
              <a:rPr lang="en-US" altLang="ko-KR" sz="600" dirty="0"/>
              <a:t>, </a:t>
            </a:r>
            <a:r>
              <a:rPr lang="ko-KR" altLang="en-US" sz="600" dirty="0"/>
              <a:t>잠든 시</a:t>
            </a:r>
            <a:r>
              <a:rPr lang="en-US" altLang="ko-KR" sz="600" dirty="0"/>
              <a:t>,</a:t>
            </a:r>
            <a:br>
              <a:rPr lang="en-US" altLang="ko-KR" sz="600" dirty="0"/>
            </a:br>
            <a:br>
              <a:rPr lang="en-US" altLang="ko-KR" sz="600" dirty="0"/>
            </a:br>
            <a:r>
              <a:rPr lang="en-US" altLang="ko-KR" sz="600" dirty="0"/>
              <a:t>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예외 </a:t>
            </a:r>
            <a:r>
              <a:rPr lang="ko-KR" altLang="en-US" sz="600" i="1" dirty="0" err="1">
                <a:solidFill>
                  <a:srgbClr val="808080"/>
                </a:solidFill>
              </a:rPr>
              <a:t>처리분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시는 </a:t>
            </a:r>
            <a:r>
              <a:rPr lang="en-US" altLang="ko-KR" sz="600" i="1" dirty="0">
                <a:solidFill>
                  <a:srgbClr val="808080"/>
                </a:solidFill>
              </a:rPr>
              <a:t>24</a:t>
            </a:r>
            <a:r>
              <a:rPr lang="ko-KR" altLang="en-US" sz="600" i="1" dirty="0">
                <a:solidFill>
                  <a:srgbClr val="808080"/>
                </a:solidFill>
              </a:rPr>
              <a:t>가 넘어가면 안되며</a:t>
            </a:r>
            <a:r>
              <a:rPr lang="en-US" altLang="ko-KR" sz="600" i="1" dirty="0">
                <a:solidFill>
                  <a:srgbClr val="808080"/>
                </a:solidFill>
              </a:rPr>
              <a:t>, </a:t>
            </a:r>
            <a:r>
              <a:rPr lang="ko-KR" altLang="en-US" sz="600" i="1" dirty="0">
                <a:solidFill>
                  <a:srgbClr val="808080"/>
                </a:solidFill>
              </a:rPr>
              <a:t>분은 </a:t>
            </a:r>
            <a:r>
              <a:rPr lang="en-US" altLang="ko-KR" sz="600" i="1" dirty="0">
                <a:solidFill>
                  <a:srgbClr val="808080"/>
                </a:solidFill>
              </a:rPr>
              <a:t>60</a:t>
            </a:r>
            <a:r>
              <a:rPr lang="ko-KR" altLang="en-US" sz="600" i="1" dirty="0">
                <a:solidFill>
                  <a:srgbClr val="808080"/>
                </a:solidFill>
              </a:rPr>
              <a:t>이 넘어가면 안된다</a:t>
            </a:r>
            <a:r>
              <a:rPr lang="en-US" altLang="ko-KR" sz="600" i="1" dirty="0">
                <a:solidFill>
                  <a:srgbClr val="808080"/>
                </a:solidFill>
              </a:rPr>
              <a:t>.-&gt; </a:t>
            </a:r>
            <a:r>
              <a:rPr lang="ko-KR" altLang="en-US" sz="600" i="1" dirty="0">
                <a:solidFill>
                  <a:srgbClr val="808080"/>
                </a:solidFill>
              </a:rPr>
              <a:t>만약 잘못 입력되면 다시 입력 하라고 한다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//</a:t>
            </a:r>
            <a:r>
              <a:rPr lang="ko-KR" altLang="en-US" sz="600" i="1" dirty="0">
                <a:solidFill>
                  <a:srgbClr val="808080"/>
                </a:solidFill>
              </a:rPr>
              <a:t>같은 시간을 입력했다면</a:t>
            </a:r>
            <a:r>
              <a:rPr lang="en-US" altLang="ko-KR" sz="600" i="1" dirty="0">
                <a:solidFill>
                  <a:srgbClr val="808080"/>
                </a:solidFill>
              </a:rPr>
              <a:t>, </a:t>
            </a:r>
            <a:r>
              <a:rPr lang="ko-KR" altLang="en-US" sz="600" i="1" dirty="0">
                <a:solidFill>
                  <a:srgbClr val="808080"/>
                </a:solidFill>
              </a:rPr>
              <a:t>자지 않는 것으로 인지하도록 한다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//6</a:t>
            </a:r>
            <a:r>
              <a:rPr lang="ko-KR" altLang="en-US" sz="600" i="1" dirty="0">
                <a:solidFill>
                  <a:srgbClr val="808080"/>
                </a:solidFill>
              </a:rPr>
              <a:t>시간 이상 </a:t>
            </a:r>
            <a:r>
              <a:rPr lang="en-US" altLang="ko-KR" sz="600" i="1" dirty="0">
                <a:solidFill>
                  <a:srgbClr val="808080"/>
                </a:solidFill>
              </a:rPr>
              <a:t>8</a:t>
            </a:r>
            <a:r>
              <a:rPr lang="ko-KR" altLang="en-US" sz="600" i="1" dirty="0">
                <a:solidFill>
                  <a:srgbClr val="808080"/>
                </a:solidFill>
              </a:rPr>
              <a:t>시간 이하가 적절한 수면 시간으로 생각하고 예외 처리한다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//</a:t>
            </a:r>
            <a:r>
              <a:rPr lang="ko-KR" altLang="en-US" sz="600" i="1" dirty="0">
                <a:solidFill>
                  <a:srgbClr val="808080"/>
                </a:solidFill>
              </a:rPr>
              <a:t>새벽에 자서 </a:t>
            </a:r>
            <a:r>
              <a:rPr lang="ko-KR" altLang="en-US" sz="600" i="1" dirty="0" err="1">
                <a:solidFill>
                  <a:srgbClr val="808080"/>
                </a:solidFill>
              </a:rPr>
              <a:t>오전중으로</a:t>
            </a:r>
            <a:r>
              <a:rPr lang="ko-KR" altLang="en-US" sz="600" i="1" dirty="0">
                <a:solidFill>
                  <a:srgbClr val="808080"/>
                </a:solidFill>
              </a:rPr>
              <a:t> 일어날 때 혹은 새벽 중에 자서 오후 중으로 일어날 때</a:t>
            </a:r>
            <a:r>
              <a:rPr lang="en-US" altLang="ko-KR" sz="600" i="1" dirty="0">
                <a:solidFill>
                  <a:srgbClr val="808080"/>
                </a:solidFill>
              </a:rPr>
              <a:t>(</a:t>
            </a:r>
            <a:r>
              <a:rPr lang="ko-KR" altLang="en-US" sz="600" i="1" dirty="0">
                <a:solidFill>
                  <a:srgbClr val="808080"/>
                </a:solidFill>
              </a:rPr>
              <a:t>예를 들어 </a:t>
            </a:r>
            <a:r>
              <a:rPr lang="en-US" altLang="ko-KR" sz="600" i="1" dirty="0">
                <a:solidFill>
                  <a:srgbClr val="808080"/>
                </a:solidFill>
              </a:rPr>
              <a:t>00</a:t>
            </a:r>
            <a:r>
              <a:rPr lang="ko-KR" altLang="en-US" sz="600" i="1" dirty="0">
                <a:solidFill>
                  <a:srgbClr val="808080"/>
                </a:solidFill>
              </a:rPr>
              <a:t>시</a:t>
            </a:r>
            <a:r>
              <a:rPr lang="en-US" altLang="ko-KR" sz="600" i="1" dirty="0">
                <a:solidFill>
                  <a:srgbClr val="808080"/>
                </a:solidFill>
              </a:rPr>
              <a:t>(</a:t>
            </a:r>
            <a:r>
              <a:rPr lang="ko-KR" altLang="en-US" sz="600" i="1" dirty="0">
                <a:solidFill>
                  <a:srgbClr val="808080"/>
                </a:solidFill>
              </a:rPr>
              <a:t>오전 </a:t>
            </a:r>
            <a:r>
              <a:rPr lang="en-US" altLang="ko-KR" sz="600" i="1" dirty="0">
                <a:solidFill>
                  <a:srgbClr val="808080"/>
                </a:solidFill>
              </a:rPr>
              <a:t>12</a:t>
            </a:r>
            <a:r>
              <a:rPr lang="ko-KR" altLang="en-US" sz="600" i="1" dirty="0">
                <a:solidFill>
                  <a:srgbClr val="808080"/>
                </a:solidFill>
              </a:rPr>
              <a:t>시</a:t>
            </a:r>
            <a:r>
              <a:rPr lang="en-US" altLang="ko-KR" sz="600" i="1" dirty="0">
                <a:solidFill>
                  <a:srgbClr val="808080"/>
                </a:solidFill>
              </a:rPr>
              <a:t>)</a:t>
            </a:r>
            <a:r>
              <a:rPr lang="ko-KR" altLang="en-US" sz="600" i="1" dirty="0">
                <a:solidFill>
                  <a:srgbClr val="808080"/>
                </a:solidFill>
              </a:rPr>
              <a:t>에 자서 </a:t>
            </a:r>
            <a:r>
              <a:rPr lang="en-US" altLang="ko-KR" sz="600" i="1" dirty="0">
                <a:solidFill>
                  <a:srgbClr val="808080"/>
                </a:solidFill>
              </a:rPr>
              <a:t>6</a:t>
            </a:r>
            <a:r>
              <a:rPr lang="ko-KR" altLang="en-US" sz="600" i="1" dirty="0">
                <a:solidFill>
                  <a:srgbClr val="808080"/>
                </a:solidFill>
              </a:rPr>
              <a:t>시</a:t>
            </a:r>
            <a:r>
              <a:rPr lang="en-US" altLang="ko-KR" sz="600" i="1" dirty="0">
                <a:solidFill>
                  <a:srgbClr val="808080"/>
                </a:solidFill>
              </a:rPr>
              <a:t>(</a:t>
            </a:r>
            <a:r>
              <a:rPr lang="ko-KR" altLang="en-US" sz="600" i="1" dirty="0">
                <a:solidFill>
                  <a:srgbClr val="808080"/>
                </a:solidFill>
              </a:rPr>
              <a:t>새벽</a:t>
            </a:r>
            <a:r>
              <a:rPr lang="en-US" altLang="ko-KR" sz="600" i="1" dirty="0">
                <a:solidFill>
                  <a:srgbClr val="808080"/>
                </a:solidFill>
              </a:rPr>
              <a:t>)</a:t>
            </a:r>
            <a:r>
              <a:rPr lang="ko-KR" altLang="en-US" sz="600" i="1" dirty="0">
                <a:solidFill>
                  <a:srgbClr val="808080"/>
                </a:solidFill>
              </a:rPr>
              <a:t>에 일어날 때</a:t>
            </a:r>
            <a:r>
              <a:rPr lang="en-US" altLang="ko-KR" sz="600" i="1" dirty="0">
                <a:solidFill>
                  <a:srgbClr val="808080"/>
                </a:solidFill>
              </a:rPr>
              <a:t>)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</a:t>
            </a:r>
            <a:r>
              <a:rPr lang="ko-KR" altLang="en-US" sz="600" dirty="0"/>
              <a:t>잠든 시</a:t>
            </a:r>
            <a:r>
              <a:rPr lang="en-US" altLang="ko-KR" sz="600" dirty="0"/>
              <a:t>-</a:t>
            </a:r>
            <a:r>
              <a:rPr lang="ko-KR" altLang="en-US" sz="600" dirty="0"/>
              <a:t>일어난 시</a:t>
            </a:r>
            <a:r>
              <a:rPr lang="en-US" altLang="ko-KR" sz="600" dirty="0"/>
              <a:t>&lt;</a:t>
            </a:r>
            <a:r>
              <a:rPr lang="en-US" altLang="ko-KR" sz="600" dirty="0">
                <a:solidFill>
                  <a:srgbClr val="0000FF"/>
                </a:solidFill>
              </a:rPr>
              <a:t>0</a:t>
            </a:r>
            <a:r>
              <a:rPr lang="en-US" altLang="ko-KR" sz="600" dirty="0"/>
              <a:t>){</a:t>
            </a:r>
            <a:br>
              <a:rPr lang="en-US" altLang="ko-KR" sz="600" dirty="0"/>
            </a:br>
            <a:r>
              <a:rPr lang="en-US" altLang="ko-KR" sz="600" dirty="0"/>
              <a:t>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</a:t>
            </a:r>
            <a:r>
              <a:rPr lang="ko-KR" altLang="en-US" sz="600" dirty="0"/>
              <a:t>잠든 시</a:t>
            </a:r>
            <a:r>
              <a:rPr lang="en-US" altLang="ko-KR" sz="600" dirty="0"/>
              <a:t>&gt;=</a:t>
            </a:r>
            <a:r>
              <a:rPr lang="en-US" altLang="ko-KR" sz="600" dirty="0">
                <a:solidFill>
                  <a:srgbClr val="0000FF"/>
                </a:solidFill>
              </a:rPr>
              <a:t>24</a:t>
            </a:r>
            <a:r>
              <a:rPr lang="en-US" altLang="ko-KR" sz="600" dirty="0"/>
              <a:t>||</a:t>
            </a:r>
            <a:r>
              <a:rPr lang="ko-KR" altLang="en-US" sz="600" dirty="0"/>
              <a:t>일어난 시</a:t>
            </a:r>
            <a:r>
              <a:rPr lang="en-US" altLang="ko-KR" sz="600" dirty="0"/>
              <a:t>&gt;=</a:t>
            </a:r>
            <a:r>
              <a:rPr lang="en-US" altLang="ko-KR" sz="600" dirty="0">
                <a:solidFill>
                  <a:srgbClr val="0000FF"/>
                </a:solidFill>
              </a:rPr>
              <a:t>24</a:t>
            </a:r>
            <a:r>
              <a:rPr lang="en-US" altLang="ko-KR" sz="600" dirty="0"/>
              <a:t>){</a:t>
            </a:r>
            <a:br>
              <a:rPr lang="en-US" altLang="ko-KR" sz="600" dirty="0"/>
            </a:br>
            <a:r>
              <a:rPr lang="en-US" altLang="ko-KR" sz="600" dirty="0"/>
              <a:t>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시간에서 </a:t>
            </a:r>
            <a:r>
              <a:rPr lang="en-US" altLang="ko-KR" sz="600" i="1" dirty="0">
                <a:solidFill>
                  <a:srgbClr val="808080"/>
                </a:solidFill>
              </a:rPr>
              <a:t>24:00</a:t>
            </a:r>
            <a:r>
              <a:rPr lang="ko-KR" altLang="en-US" sz="600" i="1" dirty="0">
                <a:solidFill>
                  <a:srgbClr val="808080"/>
                </a:solidFill>
              </a:rPr>
              <a:t>을 넘어가는 시간은 없으며</a:t>
            </a:r>
            <a:r>
              <a:rPr lang="en-US" altLang="ko-KR" sz="600" i="1" dirty="0">
                <a:solidFill>
                  <a:srgbClr val="808080"/>
                </a:solidFill>
              </a:rPr>
              <a:t>, </a:t>
            </a:r>
            <a:r>
              <a:rPr lang="ko-KR" altLang="en-US" sz="600" i="1" dirty="0">
                <a:solidFill>
                  <a:srgbClr val="808080"/>
                </a:solidFill>
              </a:rPr>
              <a:t>혼란의 여지가 있어 새벽 </a:t>
            </a:r>
            <a:r>
              <a:rPr lang="en-US" altLang="ko-KR" sz="600" i="1" dirty="0">
                <a:solidFill>
                  <a:srgbClr val="808080"/>
                </a:solidFill>
              </a:rPr>
              <a:t>12</a:t>
            </a:r>
            <a:r>
              <a:rPr lang="ko-KR" altLang="en-US" sz="600" i="1" dirty="0">
                <a:solidFill>
                  <a:srgbClr val="808080"/>
                </a:solidFill>
              </a:rPr>
              <a:t>시</a:t>
            </a:r>
            <a:r>
              <a:rPr lang="en-US" altLang="ko-KR" sz="600" i="1" dirty="0">
                <a:solidFill>
                  <a:srgbClr val="808080"/>
                </a:solidFill>
              </a:rPr>
              <a:t>(</a:t>
            </a:r>
            <a:r>
              <a:rPr lang="ko-KR" altLang="en-US" sz="600" i="1" dirty="0">
                <a:solidFill>
                  <a:srgbClr val="808080"/>
                </a:solidFill>
              </a:rPr>
              <a:t>오전</a:t>
            </a:r>
            <a:r>
              <a:rPr lang="en-US" altLang="ko-KR" sz="600" i="1" dirty="0">
                <a:solidFill>
                  <a:srgbClr val="808080"/>
                </a:solidFill>
              </a:rPr>
              <a:t>12</a:t>
            </a:r>
            <a:r>
              <a:rPr lang="ko-KR" altLang="en-US" sz="600" i="1" dirty="0">
                <a:solidFill>
                  <a:srgbClr val="808080"/>
                </a:solidFill>
              </a:rPr>
              <a:t>시</a:t>
            </a:r>
            <a:r>
              <a:rPr lang="en-US" altLang="ko-KR" sz="600" i="1" dirty="0">
                <a:solidFill>
                  <a:srgbClr val="808080"/>
                </a:solidFill>
              </a:rPr>
              <a:t>)</a:t>
            </a:r>
            <a:r>
              <a:rPr lang="ko-KR" altLang="en-US" sz="600" i="1" dirty="0">
                <a:solidFill>
                  <a:srgbClr val="808080"/>
                </a:solidFill>
              </a:rPr>
              <a:t>는 </a:t>
            </a:r>
            <a:r>
              <a:rPr lang="en-US" altLang="ko-KR" sz="600" i="1" dirty="0">
                <a:solidFill>
                  <a:srgbClr val="808080"/>
                </a:solidFill>
              </a:rPr>
              <a:t>00</a:t>
            </a:r>
            <a:r>
              <a:rPr lang="ko-KR" altLang="en-US" sz="600" i="1" dirty="0">
                <a:solidFill>
                  <a:srgbClr val="808080"/>
                </a:solidFill>
              </a:rPr>
              <a:t>시로 입력하라고 알려줌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//</a:t>
            </a:r>
            <a:r>
              <a:rPr lang="ko-KR" altLang="en-US" sz="600" i="1" dirty="0">
                <a:solidFill>
                  <a:srgbClr val="808080"/>
                </a:solidFill>
              </a:rPr>
              <a:t>다시 입력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</a:t>
            </a:r>
            <a:r>
              <a:rPr lang="en-US" altLang="ko-KR" sz="600" dirty="0"/>
              <a:t>}</a:t>
            </a:r>
            <a:br>
              <a:rPr lang="en-US" altLang="ko-KR" sz="600" dirty="0"/>
            </a:br>
            <a:r>
              <a:rPr lang="en-US" altLang="ko-KR" sz="600" dirty="0"/>
              <a:t>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else</a:t>
            </a:r>
            <a:r>
              <a:rPr lang="en" altLang="ko-Kore-KR" sz="600" dirty="0"/>
              <a:t>{</a:t>
            </a:r>
            <a:br>
              <a:rPr lang="en" altLang="ko-Kore-KR" sz="600" dirty="0"/>
            </a:br>
            <a:r>
              <a:rPr lang="en" altLang="ko-Kore-KR" sz="600" dirty="0"/>
              <a:t>                        </a:t>
            </a:r>
            <a:r>
              <a:rPr lang="en" altLang="ko-Kore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분은 </a:t>
            </a:r>
            <a:r>
              <a:rPr lang="en-US" altLang="ko-KR" sz="600" i="1" dirty="0">
                <a:solidFill>
                  <a:srgbClr val="808080"/>
                </a:solidFill>
              </a:rPr>
              <a:t>60</a:t>
            </a:r>
            <a:r>
              <a:rPr lang="ko-KR" altLang="en-US" sz="600" i="1" dirty="0">
                <a:solidFill>
                  <a:srgbClr val="808080"/>
                </a:solidFill>
              </a:rPr>
              <a:t>이 넘어갈 수 없다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</a:t>
            </a:r>
            <a:r>
              <a:rPr lang="ko-KR" altLang="en-US" sz="600" dirty="0"/>
              <a:t>잠든 분</a:t>
            </a:r>
            <a:r>
              <a:rPr lang="en-US" altLang="ko-KR" sz="600" dirty="0"/>
              <a:t>&gt;=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en-US" altLang="ko-KR" sz="600" dirty="0"/>
              <a:t>||</a:t>
            </a:r>
            <a:r>
              <a:rPr lang="ko-KR" altLang="en-US" sz="600" dirty="0"/>
              <a:t>일어난 분</a:t>
            </a:r>
            <a:r>
              <a:rPr lang="en-US" altLang="ko-KR" sz="600" dirty="0"/>
              <a:t>&gt;=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en-US" altLang="ko-KR" sz="600" dirty="0"/>
              <a:t>){</a:t>
            </a:r>
            <a:br>
              <a:rPr lang="en-US" altLang="ko-KR" sz="600" dirty="0"/>
            </a:br>
            <a:r>
              <a:rPr lang="en-US" altLang="ko-KR" sz="600" dirty="0"/>
              <a:t>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다시 입력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</a:t>
            </a:r>
            <a:r>
              <a:rPr lang="en-US" altLang="ko-KR" sz="600" dirty="0"/>
              <a:t>}</a:t>
            </a:r>
            <a:br>
              <a:rPr lang="en-US" altLang="ko-KR" sz="600" dirty="0"/>
            </a:br>
            <a:r>
              <a:rPr lang="en-US" altLang="ko-KR" sz="600" dirty="0"/>
              <a:t>    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else</a:t>
            </a:r>
            <a:r>
              <a:rPr lang="en" altLang="ko-Kore-KR" sz="600" dirty="0"/>
              <a:t>{</a:t>
            </a:r>
            <a:br>
              <a:rPr lang="en" altLang="ko-Kore-KR" sz="600" dirty="0"/>
            </a:br>
            <a:r>
              <a:rPr lang="en" altLang="ko-Kore-KR" sz="600" dirty="0"/>
              <a:t>                            </a:t>
            </a:r>
            <a:r>
              <a:rPr lang="en" altLang="ko-Kore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위의 예외를 모두 통과하였다면</a:t>
            </a:r>
            <a:r>
              <a:rPr lang="en-US" altLang="ko-KR" sz="600" i="1" dirty="0">
                <a:solidFill>
                  <a:srgbClr val="808080"/>
                </a:solidFill>
              </a:rPr>
              <a:t>,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    //</a:t>
            </a:r>
            <a:r>
              <a:rPr lang="ko-KR" altLang="en-US" sz="600" i="1" dirty="0">
                <a:solidFill>
                  <a:srgbClr val="808080"/>
                </a:solidFill>
              </a:rPr>
              <a:t>시간을 먼저 분으로 다 바꿈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    </a:t>
            </a:r>
            <a:r>
              <a:rPr lang="ko-KR" altLang="en-US" sz="600" dirty="0"/>
              <a:t>총 수면 </a:t>
            </a:r>
            <a:r>
              <a:rPr lang="ko-KR" altLang="en-US" sz="600" dirty="0">
                <a:solidFill>
                  <a:srgbClr val="660E7A"/>
                </a:solidFill>
              </a:rPr>
              <a:t>시간</a:t>
            </a:r>
            <a:r>
              <a:rPr lang="en-US" altLang="ko-KR" sz="600" dirty="0"/>
              <a:t>=((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ko-KR" altLang="en-US" sz="600" dirty="0"/>
              <a:t>*</a:t>
            </a:r>
            <a:r>
              <a:rPr lang="en-US" altLang="ko-KR" sz="600" dirty="0"/>
              <a:t>(</a:t>
            </a:r>
            <a:r>
              <a:rPr lang="ko-KR" altLang="en-US" sz="600" dirty="0"/>
              <a:t>일어난 시</a:t>
            </a:r>
            <a:r>
              <a:rPr lang="en-US" altLang="ko-KR" sz="600" dirty="0"/>
              <a:t>)+</a:t>
            </a:r>
            <a:r>
              <a:rPr lang="ko-KR" altLang="en-US" sz="600" dirty="0"/>
              <a:t>일어난 분</a:t>
            </a:r>
            <a:r>
              <a:rPr lang="en-US" altLang="ko-KR" sz="600" dirty="0"/>
              <a:t>)-(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ko-KR" altLang="en-US" sz="600" dirty="0"/>
              <a:t>*</a:t>
            </a:r>
            <a:r>
              <a:rPr lang="en-US" altLang="ko-KR" sz="600" dirty="0"/>
              <a:t>(</a:t>
            </a:r>
            <a:r>
              <a:rPr lang="ko-KR" altLang="en-US" sz="600" dirty="0"/>
              <a:t>잠든 시</a:t>
            </a:r>
            <a:r>
              <a:rPr lang="en-US" altLang="ko-KR" sz="600" dirty="0"/>
              <a:t>)+</a:t>
            </a:r>
            <a:r>
              <a:rPr lang="ko-KR" altLang="en-US" sz="600" dirty="0"/>
              <a:t>잠든 분</a:t>
            </a:r>
            <a:r>
              <a:rPr lang="en-US" altLang="ko-KR" sz="600" dirty="0"/>
              <a:t>));</a:t>
            </a:r>
            <a:br>
              <a:rPr lang="en-US" altLang="ko-KR" sz="600" dirty="0"/>
            </a:br>
            <a:r>
              <a:rPr lang="en-US" altLang="ko-KR" sz="600" dirty="0"/>
              <a:t>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분으로 바뀐 시간을 시</a:t>
            </a:r>
            <a:r>
              <a:rPr lang="en-US" altLang="ko-KR" sz="600" i="1" dirty="0">
                <a:solidFill>
                  <a:srgbClr val="808080"/>
                </a:solidFill>
              </a:rPr>
              <a:t>,</a:t>
            </a:r>
            <a:r>
              <a:rPr lang="ko-KR" altLang="en-US" sz="600" i="1" dirty="0">
                <a:solidFill>
                  <a:srgbClr val="808080"/>
                </a:solidFill>
              </a:rPr>
              <a:t>분으로 다시 나눔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    </a:t>
            </a:r>
            <a:r>
              <a:rPr lang="ko-KR" altLang="en-US" sz="600" dirty="0">
                <a:solidFill>
                  <a:srgbClr val="660E7A"/>
                </a:solidFill>
              </a:rPr>
              <a:t>시간</a:t>
            </a:r>
            <a:r>
              <a:rPr lang="en-US" altLang="ko-KR" sz="600" dirty="0"/>
              <a:t>=</a:t>
            </a:r>
            <a:r>
              <a:rPr lang="ko-KR" altLang="en-US" sz="600" dirty="0"/>
              <a:t>총 수면 시간</a:t>
            </a:r>
            <a:r>
              <a:rPr lang="en-US" altLang="ko-KR" sz="600" dirty="0"/>
              <a:t>/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en-US" altLang="ko-KR" sz="600" dirty="0"/>
              <a:t>;</a:t>
            </a:r>
            <a:br>
              <a:rPr lang="en-US" altLang="ko-KR" sz="600" dirty="0"/>
            </a:br>
            <a:r>
              <a:rPr lang="en-US" altLang="ko-KR" sz="600" dirty="0"/>
              <a:t>                            </a:t>
            </a:r>
            <a:r>
              <a:rPr lang="ko-KR" altLang="en-US" sz="600" dirty="0"/>
              <a:t>분</a:t>
            </a:r>
            <a:r>
              <a:rPr lang="en-US" altLang="ko-KR" sz="600" dirty="0"/>
              <a:t>=</a:t>
            </a:r>
            <a:r>
              <a:rPr lang="ko-KR" altLang="en-US" sz="600" dirty="0"/>
              <a:t>총 수면 시간</a:t>
            </a:r>
            <a:r>
              <a:rPr lang="en-US" altLang="ko-KR" sz="600" dirty="0"/>
              <a:t>&amp;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en-US" altLang="ko-KR" sz="600" dirty="0"/>
              <a:t>;</a:t>
            </a:r>
            <a:br>
              <a:rPr lang="en-US" altLang="ko-KR" sz="600" dirty="0"/>
            </a:br>
            <a:r>
              <a:rPr lang="en-US" altLang="ko-KR" sz="600" dirty="0"/>
              <a:t>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예외처리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//6</a:t>
            </a:r>
            <a:r>
              <a:rPr lang="ko-KR" altLang="en-US" sz="600" i="1" dirty="0">
                <a:solidFill>
                  <a:srgbClr val="808080"/>
                </a:solidFill>
              </a:rPr>
              <a:t>시간 이상 </a:t>
            </a:r>
            <a:r>
              <a:rPr lang="en-US" altLang="ko-KR" sz="600" i="1" dirty="0">
                <a:solidFill>
                  <a:srgbClr val="808080"/>
                </a:solidFill>
              </a:rPr>
              <a:t>8</a:t>
            </a:r>
            <a:r>
              <a:rPr lang="ko-KR" altLang="en-US" sz="600" i="1" dirty="0">
                <a:solidFill>
                  <a:srgbClr val="808080"/>
                </a:solidFill>
              </a:rPr>
              <a:t>시간 이하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(hour&gt;=</a:t>
            </a:r>
            <a:r>
              <a:rPr lang="en" altLang="ko-Kore-KR" sz="600" dirty="0">
                <a:solidFill>
                  <a:srgbClr val="0000FF"/>
                </a:solidFill>
              </a:rPr>
              <a:t>6 </a:t>
            </a:r>
            <a:r>
              <a:rPr lang="en" altLang="ko-Kore-KR" sz="600" dirty="0"/>
              <a:t>&amp;&amp; hour&lt;=</a:t>
            </a:r>
            <a:r>
              <a:rPr lang="en" altLang="ko-Kore-KR" sz="600" dirty="0">
                <a:solidFill>
                  <a:srgbClr val="0000FF"/>
                </a:solidFill>
              </a:rPr>
              <a:t>8</a:t>
            </a:r>
            <a:r>
              <a:rPr lang="en" altLang="ko-Kore-KR" sz="600" dirty="0"/>
              <a:t>)</a:t>
            </a:r>
            <a:br>
              <a:rPr lang="en" altLang="ko-Kore-KR" sz="600" dirty="0"/>
            </a:br>
            <a:r>
              <a:rPr lang="en" altLang="ko-Kore-KR" sz="600" dirty="0"/>
              <a:t>                                </a:t>
            </a:r>
            <a:r>
              <a:rPr lang="en" altLang="ko-Kore-KR" sz="600" i="1" dirty="0">
                <a:solidFill>
                  <a:srgbClr val="808080"/>
                </a:solidFill>
              </a:rPr>
              <a:t>// </a:t>
            </a:r>
            <a:r>
              <a:rPr lang="ko-KR" altLang="en-US" sz="600" i="1" dirty="0">
                <a:solidFill>
                  <a:srgbClr val="808080"/>
                </a:solidFill>
              </a:rPr>
              <a:t>충분함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 8</a:t>
            </a:r>
            <a:r>
              <a:rPr lang="ko-KR" altLang="en-US" sz="600" i="1" dirty="0">
                <a:solidFill>
                  <a:srgbClr val="808080"/>
                </a:solidFill>
              </a:rPr>
              <a:t>시간 이상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(hour&gt;</a:t>
            </a:r>
            <a:r>
              <a:rPr lang="en" altLang="ko-Kore-KR" sz="600" dirty="0">
                <a:solidFill>
                  <a:srgbClr val="0000FF"/>
                </a:solidFill>
              </a:rPr>
              <a:t>8</a:t>
            </a:r>
            <a:r>
              <a:rPr lang="en" altLang="ko-Kore-KR" sz="600" dirty="0"/>
              <a:t>)</a:t>
            </a:r>
            <a:br>
              <a:rPr lang="en" altLang="ko-Kore-KR" sz="600" dirty="0"/>
            </a:br>
            <a:r>
              <a:rPr lang="en" altLang="ko-Kore-KR" sz="600" dirty="0"/>
              <a:t>                                </a:t>
            </a:r>
            <a:r>
              <a:rPr lang="en" altLang="ko-Kore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과함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//6</a:t>
            </a:r>
            <a:r>
              <a:rPr lang="ko-KR" altLang="en-US" sz="600" i="1" dirty="0">
                <a:solidFill>
                  <a:srgbClr val="808080"/>
                </a:solidFill>
              </a:rPr>
              <a:t>시간 이하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(hour&lt;</a:t>
            </a:r>
            <a:r>
              <a:rPr lang="en" altLang="ko-Kore-KR" sz="600" dirty="0">
                <a:solidFill>
                  <a:srgbClr val="0000FF"/>
                </a:solidFill>
              </a:rPr>
              <a:t>6</a:t>
            </a:r>
            <a:r>
              <a:rPr lang="en" altLang="ko-Kore-KR" sz="600" dirty="0"/>
              <a:t>)</a:t>
            </a:r>
            <a:br>
              <a:rPr lang="en" altLang="ko-Kore-KR" sz="600" dirty="0"/>
            </a:br>
            <a:r>
              <a:rPr lang="en" altLang="ko-Kore-KR" sz="600" dirty="0"/>
              <a:t>                                </a:t>
            </a:r>
            <a:r>
              <a:rPr lang="en" altLang="ko-Kore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부족함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</a:t>
            </a:r>
            <a:r>
              <a:rPr lang="en-US" altLang="ko-KR" sz="600" dirty="0"/>
              <a:t>}</a:t>
            </a:r>
            <a:br>
              <a:rPr lang="en-US" altLang="ko-KR" sz="600" dirty="0"/>
            </a:br>
            <a:r>
              <a:rPr lang="en-US" altLang="ko-KR" sz="600" dirty="0"/>
              <a:t>                    }</a:t>
            </a:r>
            <a:br>
              <a:rPr lang="en-US" altLang="ko-KR" sz="600" dirty="0"/>
            </a:br>
            <a:r>
              <a:rPr lang="en-US" altLang="ko-KR" sz="600" dirty="0"/>
              <a:t>                }</a:t>
            </a:r>
            <a:br>
              <a:rPr lang="en-US" altLang="ko-KR" sz="600" dirty="0"/>
            </a:br>
            <a:br>
              <a:rPr lang="en-US" altLang="ko-KR" sz="600" dirty="0"/>
            </a:br>
            <a:endParaRPr lang="ko-Kore-KR" altLang="en-US" sz="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5F2283-3BC9-8C4A-AC0F-EEF22FBD78D7}"/>
              </a:ext>
            </a:extLst>
          </p:cNvPr>
          <p:cNvSpPr/>
          <p:nvPr/>
        </p:nvSpPr>
        <p:spPr>
          <a:xfrm>
            <a:off x="5362486" y="1635800"/>
            <a:ext cx="5038725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600" dirty="0"/>
              <a:t>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같은 시간에 일어나고 </a:t>
            </a:r>
            <a:r>
              <a:rPr lang="ko-KR" altLang="en-US" sz="600" i="1" dirty="0" err="1">
                <a:solidFill>
                  <a:srgbClr val="808080"/>
                </a:solidFill>
              </a:rPr>
              <a:t>잘때</a:t>
            </a:r>
            <a:r>
              <a:rPr lang="ko-KR" altLang="en-US" sz="600" i="1" dirty="0">
                <a:solidFill>
                  <a:srgbClr val="808080"/>
                </a:solidFill>
              </a:rPr>
              <a:t> </a:t>
            </a:r>
            <a:r>
              <a:rPr lang="en-US" altLang="ko-KR" sz="600" i="1" dirty="0">
                <a:solidFill>
                  <a:srgbClr val="808080"/>
                </a:solidFill>
              </a:rPr>
              <a:t>= </a:t>
            </a:r>
            <a:r>
              <a:rPr lang="ko-KR" altLang="en-US" sz="600" i="1" dirty="0">
                <a:solidFill>
                  <a:srgbClr val="808080"/>
                </a:solidFill>
              </a:rPr>
              <a:t>자지 않았을 때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</a:t>
            </a:r>
            <a:r>
              <a:rPr lang="ko-KR" altLang="en-US" sz="600" dirty="0"/>
              <a:t>잠든 </a:t>
            </a:r>
            <a:r>
              <a:rPr lang="ko-KR" altLang="en-US" sz="600" dirty="0">
                <a:solidFill>
                  <a:srgbClr val="660E7A"/>
                </a:solidFill>
              </a:rPr>
              <a:t>시간</a:t>
            </a:r>
            <a:r>
              <a:rPr lang="en-US" altLang="ko-KR" sz="600" dirty="0"/>
              <a:t>-</a:t>
            </a:r>
            <a:r>
              <a:rPr lang="ko-KR" altLang="en-US" sz="600" dirty="0"/>
              <a:t>일어난 </a:t>
            </a:r>
            <a:r>
              <a:rPr lang="ko-KR" altLang="en-US" sz="600" dirty="0">
                <a:solidFill>
                  <a:srgbClr val="660E7A"/>
                </a:solidFill>
              </a:rPr>
              <a:t>시간</a:t>
            </a:r>
            <a:r>
              <a:rPr lang="en-US" altLang="ko-KR" sz="600" dirty="0"/>
              <a:t>==</a:t>
            </a:r>
            <a:r>
              <a:rPr lang="en-US" altLang="ko-KR" sz="600" dirty="0">
                <a:solidFill>
                  <a:srgbClr val="0000FF"/>
                </a:solidFill>
              </a:rPr>
              <a:t>0</a:t>
            </a:r>
            <a:r>
              <a:rPr lang="en-US" altLang="ko-KR" sz="600" dirty="0"/>
              <a:t>){</a:t>
            </a:r>
            <a:br>
              <a:rPr lang="en-US" altLang="ko-KR" sz="600" dirty="0"/>
            </a:br>
            <a:r>
              <a:rPr lang="en-US" altLang="ko-KR" sz="600" dirty="0"/>
              <a:t>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</a:t>
            </a:r>
            <a:r>
              <a:rPr lang="ko-KR" altLang="en-US" sz="600" dirty="0"/>
              <a:t>잠든 시</a:t>
            </a:r>
            <a:r>
              <a:rPr lang="en-US" altLang="ko-KR" sz="600" dirty="0"/>
              <a:t>&gt;=</a:t>
            </a:r>
            <a:r>
              <a:rPr lang="en-US" altLang="ko-KR" sz="600" dirty="0">
                <a:solidFill>
                  <a:srgbClr val="0000FF"/>
                </a:solidFill>
              </a:rPr>
              <a:t>24</a:t>
            </a:r>
            <a:r>
              <a:rPr lang="en-US" altLang="ko-KR" sz="600" dirty="0"/>
              <a:t>||</a:t>
            </a:r>
            <a:r>
              <a:rPr lang="ko-KR" altLang="en-US" sz="600" dirty="0"/>
              <a:t>일어난 시</a:t>
            </a:r>
            <a:r>
              <a:rPr lang="en-US" altLang="ko-KR" sz="600" dirty="0"/>
              <a:t>&gt;=</a:t>
            </a:r>
            <a:r>
              <a:rPr lang="en-US" altLang="ko-KR" sz="600" dirty="0">
                <a:solidFill>
                  <a:srgbClr val="0000FF"/>
                </a:solidFill>
              </a:rPr>
              <a:t>24</a:t>
            </a:r>
            <a:r>
              <a:rPr lang="en-US" altLang="ko-KR" sz="600" dirty="0"/>
              <a:t>){</a:t>
            </a:r>
            <a:br>
              <a:rPr lang="en-US" altLang="ko-KR" sz="600" dirty="0"/>
            </a:br>
            <a:r>
              <a:rPr lang="en-US" altLang="ko-KR" sz="600" dirty="0"/>
              <a:t>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시간에서 </a:t>
            </a:r>
            <a:r>
              <a:rPr lang="en-US" altLang="ko-KR" sz="600" i="1" dirty="0">
                <a:solidFill>
                  <a:srgbClr val="808080"/>
                </a:solidFill>
              </a:rPr>
              <a:t>24:00</a:t>
            </a:r>
            <a:r>
              <a:rPr lang="ko-KR" altLang="en-US" sz="600" i="1" dirty="0">
                <a:solidFill>
                  <a:srgbClr val="808080"/>
                </a:solidFill>
              </a:rPr>
              <a:t>을 넘어가는 시간은 없으며</a:t>
            </a:r>
            <a:r>
              <a:rPr lang="en-US" altLang="ko-KR" sz="600" i="1" dirty="0">
                <a:solidFill>
                  <a:srgbClr val="808080"/>
                </a:solidFill>
              </a:rPr>
              <a:t>, </a:t>
            </a:r>
            <a:r>
              <a:rPr lang="ko-KR" altLang="en-US" sz="600" i="1" dirty="0">
                <a:solidFill>
                  <a:srgbClr val="808080"/>
                </a:solidFill>
              </a:rPr>
              <a:t>혼란의 여지가 있어 새벽 </a:t>
            </a:r>
            <a:r>
              <a:rPr lang="en-US" altLang="ko-KR" sz="600" i="1" dirty="0">
                <a:solidFill>
                  <a:srgbClr val="808080"/>
                </a:solidFill>
              </a:rPr>
              <a:t>12</a:t>
            </a:r>
            <a:r>
              <a:rPr lang="ko-KR" altLang="en-US" sz="600" i="1" dirty="0">
                <a:solidFill>
                  <a:srgbClr val="808080"/>
                </a:solidFill>
              </a:rPr>
              <a:t>시</a:t>
            </a:r>
            <a:r>
              <a:rPr lang="en-US" altLang="ko-KR" sz="600" i="1" dirty="0">
                <a:solidFill>
                  <a:srgbClr val="808080"/>
                </a:solidFill>
              </a:rPr>
              <a:t>(</a:t>
            </a:r>
            <a:r>
              <a:rPr lang="ko-KR" altLang="en-US" sz="600" i="1" dirty="0">
                <a:solidFill>
                  <a:srgbClr val="808080"/>
                </a:solidFill>
              </a:rPr>
              <a:t>오전</a:t>
            </a:r>
            <a:r>
              <a:rPr lang="en-US" altLang="ko-KR" sz="600" i="1" dirty="0">
                <a:solidFill>
                  <a:srgbClr val="808080"/>
                </a:solidFill>
              </a:rPr>
              <a:t>12</a:t>
            </a:r>
            <a:r>
              <a:rPr lang="ko-KR" altLang="en-US" sz="600" i="1" dirty="0">
                <a:solidFill>
                  <a:srgbClr val="808080"/>
                </a:solidFill>
              </a:rPr>
              <a:t>시</a:t>
            </a:r>
            <a:r>
              <a:rPr lang="en-US" altLang="ko-KR" sz="600" i="1" dirty="0">
                <a:solidFill>
                  <a:srgbClr val="808080"/>
                </a:solidFill>
              </a:rPr>
              <a:t>)</a:t>
            </a:r>
            <a:r>
              <a:rPr lang="ko-KR" altLang="en-US" sz="600" i="1" dirty="0">
                <a:solidFill>
                  <a:srgbClr val="808080"/>
                </a:solidFill>
              </a:rPr>
              <a:t>는 </a:t>
            </a:r>
            <a:r>
              <a:rPr lang="en-US" altLang="ko-KR" sz="600" i="1" dirty="0">
                <a:solidFill>
                  <a:srgbClr val="808080"/>
                </a:solidFill>
              </a:rPr>
              <a:t>00</a:t>
            </a:r>
            <a:r>
              <a:rPr lang="ko-KR" altLang="en-US" sz="600" i="1" dirty="0">
                <a:solidFill>
                  <a:srgbClr val="808080"/>
                </a:solidFill>
              </a:rPr>
              <a:t>시로 입력하라고 알려줌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//</a:t>
            </a:r>
            <a:r>
              <a:rPr lang="ko-KR" altLang="en-US" sz="600" i="1" dirty="0">
                <a:solidFill>
                  <a:srgbClr val="808080"/>
                </a:solidFill>
              </a:rPr>
              <a:t>다시 입력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</a:t>
            </a:r>
            <a:r>
              <a:rPr lang="en-US" altLang="ko-KR" sz="600" dirty="0"/>
              <a:t>}</a:t>
            </a:r>
            <a:br>
              <a:rPr lang="en-US" altLang="ko-KR" sz="600" dirty="0"/>
            </a:br>
            <a:r>
              <a:rPr lang="en-US" altLang="ko-KR" sz="600" dirty="0"/>
              <a:t>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else</a:t>
            </a:r>
            <a:r>
              <a:rPr lang="en" altLang="ko-Kore-KR" sz="600" dirty="0"/>
              <a:t>{</a:t>
            </a:r>
            <a:br>
              <a:rPr lang="en" altLang="ko-Kore-KR" sz="600" dirty="0"/>
            </a:br>
            <a:r>
              <a:rPr lang="en" altLang="ko-Kore-KR" sz="600" dirty="0"/>
              <a:t>                        </a:t>
            </a:r>
            <a:r>
              <a:rPr lang="en" altLang="ko-Kore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분은 </a:t>
            </a:r>
            <a:r>
              <a:rPr lang="en-US" altLang="ko-KR" sz="600" i="1" dirty="0">
                <a:solidFill>
                  <a:srgbClr val="808080"/>
                </a:solidFill>
              </a:rPr>
              <a:t>60</a:t>
            </a:r>
            <a:r>
              <a:rPr lang="ko-KR" altLang="en-US" sz="600" i="1" dirty="0">
                <a:solidFill>
                  <a:srgbClr val="808080"/>
                </a:solidFill>
              </a:rPr>
              <a:t>이 넘어갈 수 없다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</a:t>
            </a:r>
            <a:r>
              <a:rPr lang="ko-KR" altLang="en-US" sz="600" dirty="0"/>
              <a:t>일어난 분</a:t>
            </a:r>
            <a:r>
              <a:rPr lang="en-US" altLang="ko-KR" sz="600" dirty="0"/>
              <a:t>&gt;=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en-US" altLang="ko-KR" sz="600" dirty="0"/>
              <a:t>||</a:t>
            </a:r>
            <a:r>
              <a:rPr lang="ko-KR" altLang="en-US" sz="600" dirty="0"/>
              <a:t>잠든 분</a:t>
            </a:r>
            <a:r>
              <a:rPr lang="en-US" altLang="ko-KR" sz="600" dirty="0"/>
              <a:t>&gt;=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en-US" altLang="ko-KR" sz="600" dirty="0"/>
              <a:t>){</a:t>
            </a:r>
            <a:br>
              <a:rPr lang="en-US" altLang="ko-KR" sz="600" dirty="0"/>
            </a:br>
            <a:r>
              <a:rPr lang="en-US" altLang="ko-KR" sz="600" dirty="0"/>
              <a:t>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다시 입력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</a:t>
            </a:r>
            <a:r>
              <a:rPr lang="en-US" altLang="ko-KR" sz="600" dirty="0"/>
              <a:t>}</a:t>
            </a:r>
            <a:br>
              <a:rPr lang="en-US" altLang="ko-KR" sz="600" dirty="0"/>
            </a:br>
            <a:r>
              <a:rPr lang="en-US" altLang="ko-KR" sz="600" dirty="0"/>
              <a:t>    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else</a:t>
            </a:r>
            <a:r>
              <a:rPr lang="en" altLang="ko-Kore-KR" sz="600" dirty="0"/>
              <a:t>{</a:t>
            </a:r>
            <a:br>
              <a:rPr lang="en" altLang="ko-Kore-KR" sz="600" dirty="0"/>
            </a:br>
            <a:r>
              <a:rPr lang="en" altLang="ko-Kore-KR" sz="600" dirty="0"/>
              <a:t>                            </a:t>
            </a:r>
            <a:r>
              <a:rPr lang="en" altLang="ko-Kore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그럼에도 자지 않으면 안됨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</a:t>
            </a:r>
            <a:r>
              <a:rPr lang="en-US" altLang="ko-KR" sz="600" dirty="0"/>
              <a:t>}</a:t>
            </a:r>
            <a:br>
              <a:rPr lang="en-US" altLang="ko-KR" sz="600" dirty="0"/>
            </a:br>
            <a:r>
              <a:rPr lang="en-US" altLang="ko-KR" sz="600" dirty="0"/>
              <a:t>                    }</a:t>
            </a:r>
            <a:br>
              <a:rPr lang="en-US" altLang="ko-KR" sz="600" dirty="0"/>
            </a:br>
            <a:br>
              <a:rPr lang="en-US" altLang="ko-KR" sz="600" dirty="0"/>
            </a:br>
            <a:r>
              <a:rPr lang="en-US" altLang="ko-KR" sz="600" dirty="0"/>
              <a:t>                }</a:t>
            </a:r>
            <a:br>
              <a:rPr lang="en-US" altLang="ko-KR" sz="600" dirty="0"/>
            </a:br>
            <a:r>
              <a:rPr lang="en-US" altLang="ko-KR" sz="600" dirty="0"/>
              <a:t>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오후</a:t>
            </a:r>
            <a:r>
              <a:rPr lang="en-US" altLang="ko-KR" sz="600" i="1" dirty="0">
                <a:solidFill>
                  <a:srgbClr val="808080"/>
                </a:solidFill>
              </a:rPr>
              <a:t>(</a:t>
            </a:r>
            <a:r>
              <a:rPr lang="ko-KR" altLang="en-US" sz="600" i="1" dirty="0">
                <a:solidFill>
                  <a:srgbClr val="808080"/>
                </a:solidFill>
              </a:rPr>
              <a:t>저녁</a:t>
            </a:r>
            <a:r>
              <a:rPr lang="en-US" altLang="ko-KR" sz="600" i="1" dirty="0">
                <a:solidFill>
                  <a:srgbClr val="808080"/>
                </a:solidFill>
              </a:rPr>
              <a:t>) </a:t>
            </a:r>
            <a:r>
              <a:rPr lang="ko-KR" altLang="en-US" sz="600" i="1" dirty="0">
                <a:solidFill>
                  <a:srgbClr val="808080"/>
                </a:solidFill>
              </a:rPr>
              <a:t>중에 자서 오전 중으로 일어났을 때</a:t>
            </a:r>
            <a:r>
              <a:rPr lang="en-US" altLang="ko-KR" sz="600" i="1" dirty="0">
                <a:solidFill>
                  <a:srgbClr val="808080"/>
                </a:solidFill>
              </a:rPr>
              <a:t>(</a:t>
            </a:r>
            <a:r>
              <a:rPr lang="ko-KR" altLang="en-US" sz="600" i="1" dirty="0">
                <a:solidFill>
                  <a:srgbClr val="808080"/>
                </a:solidFill>
              </a:rPr>
              <a:t>예를 들어 </a:t>
            </a:r>
            <a:r>
              <a:rPr lang="en-US" altLang="ko-KR" sz="600" i="1" dirty="0">
                <a:solidFill>
                  <a:srgbClr val="808080"/>
                </a:solidFill>
              </a:rPr>
              <a:t>23</a:t>
            </a:r>
            <a:r>
              <a:rPr lang="ko-KR" altLang="en-US" sz="600" i="1" dirty="0">
                <a:solidFill>
                  <a:srgbClr val="808080"/>
                </a:solidFill>
              </a:rPr>
              <a:t>시에 자서 새벽 </a:t>
            </a:r>
            <a:r>
              <a:rPr lang="en-US" altLang="ko-KR" sz="600" i="1" dirty="0">
                <a:solidFill>
                  <a:srgbClr val="808080"/>
                </a:solidFill>
              </a:rPr>
              <a:t>7</a:t>
            </a:r>
            <a:r>
              <a:rPr lang="ko-KR" altLang="en-US" sz="600" i="1" dirty="0">
                <a:solidFill>
                  <a:srgbClr val="808080"/>
                </a:solidFill>
              </a:rPr>
              <a:t>시에 일어남</a:t>
            </a:r>
            <a:r>
              <a:rPr lang="en-US" altLang="ko-KR" sz="600" i="1" dirty="0">
                <a:solidFill>
                  <a:srgbClr val="808080"/>
                </a:solidFill>
              </a:rPr>
              <a:t>)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</a:t>
            </a:r>
            <a:r>
              <a:rPr lang="ko-KR" altLang="en-US" sz="600" dirty="0"/>
              <a:t>잠든 시</a:t>
            </a:r>
            <a:r>
              <a:rPr lang="en-US" altLang="ko-KR" sz="600" dirty="0"/>
              <a:t>-</a:t>
            </a:r>
            <a:r>
              <a:rPr lang="ko-KR" altLang="en-US" sz="600" dirty="0"/>
              <a:t>일어난 시</a:t>
            </a:r>
            <a:r>
              <a:rPr lang="en-US" altLang="ko-KR" sz="600" dirty="0"/>
              <a:t>&gt;</a:t>
            </a:r>
            <a:r>
              <a:rPr lang="en-US" altLang="ko-KR" sz="600" dirty="0">
                <a:solidFill>
                  <a:srgbClr val="0000FF"/>
                </a:solidFill>
              </a:rPr>
              <a:t>0</a:t>
            </a:r>
            <a:r>
              <a:rPr lang="en-US" altLang="ko-KR" sz="600" dirty="0"/>
              <a:t>){</a:t>
            </a:r>
            <a:br>
              <a:rPr lang="en-US" altLang="ko-KR" sz="600" dirty="0"/>
            </a:br>
            <a:r>
              <a:rPr lang="en-US" altLang="ko-KR" sz="600" dirty="0"/>
              <a:t>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</a:t>
            </a:r>
            <a:r>
              <a:rPr lang="ko-KR" altLang="en-US" sz="600" dirty="0"/>
              <a:t>잠든 시</a:t>
            </a:r>
            <a:r>
              <a:rPr lang="en-US" altLang="ko-KR" sz="600" dirty="0"/>
              <a:t>&gt;=</a:t>
            </a:r>
            <a:r>
              <a:rPr lang="en-US" altLang="ko-KR" sz="600" dirty="0">
                <a:solidFill>
                  <a:srgbClr val="0000FF"/>
                </a:solidFill>
              </a:rPr>
              <a:t>24</a:t>
            </a:r>
            <a:r>
              <a:rPr lang="en-US" altLang="ko-KR" sz="600" dirty="0"/>
              <a:t>||</a:t>
            </a:r>
            <a:r>
              <a:rPr lang="ko-KR" altLang="en-US" sz="600" dirty="0"/>
              <a:t>일어난 시</a:t>
            </a:r>
            <a:r>
              <a:rPr lang="en-US" altLang="ko-KR" sz="600" dirty="0"/>
              <a:t>&gt;=</a:t>
            </a:r>
            <a:r>
              <a:rPr lang="en-US" altLang="ko-KR" sz="600" dirty="0">
                <a:solidFill>
                  <a:srgbClr val="0000FF"/>
                </a:solidFill>
              </a:rPr>
              <a:t>24</a:t>
            </a:r>
            <a:r>
              <a:rPr lang="en-US" altLang="ko-KR" sz="600" dirty="0"/>
              <a:t>){</a:t>
            </a:r>
            <a:br>
              <a:rPr lang="en-US" altLang="ko-KR" sz="600" dirty="0"/>
            </a:br>
            <a:r>
              <a:rPr lang="en-US" altLang="ko-KR" sz="600" dirty="0"/>
              <a:t>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시간에서 </a:t>
            </a:r>
            <a:r>
              <a:rPr lang="en-US" altLang="ko-KR" sz="600" i="1" dirty="0">
                <a:solidFill>
                  <a:srgbClr val="808080"/>
                </a:solidFill>
              </a:rPr>
              <a:t>24:00</a:t>
            </a:r>
            <a:r>
              <a:rPr lang="ko-KR" altLang="en-US" sz="600" i="1" dirty="0">
                <a:solidFill>
                  <a:srgbClr val="808080"/>
                </a:solidFill>
              </a:rPr>
              <a:t>을 넘어가는 시간은 없으며</a:t>
            </a:r>
            <a:r>
              <a:rPr lang="en-US" altLang="ko-KR" sz="600" i="1" dirty="0">
                <a:solidFill>
                  <a:srgbClr val="808080"/>
                </a:solidFill>
              </a:rPr>
              <a:t>, </a:t>
            </a:r>
            <a:r>
              <a:rPr lang="ko-KR" altLang="en-US" sz="600" i="1" dirty="0">
                <a:solidFill>
                  <a:srgbClr val="808080"/>
                </a:solidFill>
              </a:rPr>
              <a:t>혼란의 여지가 있어 새벽 </a:t>
            </a:r>
            <a:r>
              <a:rPr lang="en-US" altLang="ko-KR" sz="600" i="1" dirty="0">
                <a:solidFill>
                  <a:srgbClr val="808080"/>
                </a:solidFill>
              </a:rPr>
              <a:t>12</a:t>
            </a:r>
            <a:r>
              <a:rPr lang="ko-KR" altLang="en-US" sz="600" i="1" dirty="0">
                <a:solidFill>
                  <a:srgbClr val="808080"/>
                </a:solidFill>
              </a:rPr>
              <a:t>시</a:t>
            </a:r>
            <a:r>
              <a:rPr lang="en-US" altLang="ko-KR" sz="600" i="1" dirty="0">
                <a:solidFill>
                  <a:srgbClr val="808080"/>
                </a:solidFill>
              </a:rPr>
              <a:t>(</a:t>
            </a:r>
            <a:r>
              <a:rPr lang="ko-KR" altLang="en-US" sz="600" i="1" dirty="0">
                <a:solidFill>
                  <a:srgbClr val="808080"/>
                </a:solidFill>
              </a:rPr>
              <a:t>오전</a:t>
            </a:r>
            <a:r>
              <a:rPr lang="en-US" altLang="ko-KR" sz="600" i="1" dirty="0">
                <a:solidFill>
                  <a:srgbClr val="808080"/>
                </a:solidFill>
              </a:rPr>
              <a:t>12</a:t>
            </a:r>
            <a:r>
              <a:rPr lang="ko-KR" altLang="en-US" sz="600" i="1" dirty="0">
                <a:solidFill>
                  <a:srgbClr val="808080"/>
                </a:solidFill>
              </a:rPr>
              <a:t>시</a:t>
            </a:r>
            <a:r>
              <a:rPr lang="en-US" altLang="ko-KR" sz="600" i="1" dirty="0">
                <a:solidFill>
                  <a:srgbClr val="808080"/>
                </a:solidFill>
              </a:rPr>
              <a:t>)</a:t>
            </a:r>
            <a:r>
              <a:rPr lang="ko-KR" altLang="en-US" sz="600" i="1" dirty="0">
                <a:solidFill>
                  <a:srgbClr val="808080"/>
                </a:solidFill>
              </a:rPr>
              <a:t>는 </a:t>
            </a:r>
            <a:r>
              <a:rPr lang="en-US" altLang="ko-KR" sz="600" i="1" dirty="0">
                <a:solidFill>
                  <a:srgbClr val="808080"/>
                </a:solidFill>
              </a:rPr>
              <a:t>00</a:t>
            </a:r>
            <a:r>
              <a:rPr lang="ko-KR" altLang="en-US" sz="600" i="1" dirty="0">
                <a:solidFill>
                  <a:srgbClr val="808080"/>
                </a:solidFill>
              </a:rPr>
              <a:t>시로 입력하라고 알려줌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//</a:t>
            </a:r>
            <a:r>
              <a:rPr lang="ko-KR" altLang="en-US" sz="600" i="1" dirty="0">
                <a:solidFill>
                  <a:srgbClr val="808080"/>
                </a:solidFill>
              </a:rPr>
              <a:t>다시 입력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</a:t>
            </a:r>
            <a:r>
              <a:rPr lang="en-US" altLang="ko-KR" sz="600" dirty="0"/>
              <a:t>}</a:t>
            </a:r>
            <a:br>
              <a:rPr lang="en-US" altLang="ko-KR" sz="600" dirty="0"/>
            </a:br>
            <a:r>
              <a:rPr lang="en-US" altLang="ko-KR" sz="600" dirty="0"/>
              <a:t>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else</a:t>
            </a:r>
            <a:r>
              <a:rPr lang="en" altLang="ko-Kore-KR" sz="600" dirty="0"/>
              <a:t>{</a:t>
            </a:r>
            <a:br>
              <a:rPr lang="en" altLang="ko-Kore-KR" sz="600" dirty="0"/>
            </a:br>
            <a:r>
              <a:rPr lang="en" altLang="ko-Kore-KR" sz="600" dirty="0"/>
              <a:t>    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</a:t>
            </a:r>
            <a:r>
              <a:rPr lang="ko-KR" altLang="en-US" sz="600" dirty="0"/>
              <a:t>잠든 분</a:t>
            </a:r>
            <a:r>
              <a:rPr lang="en-US" altLang="ko-KR" sz="600" dirty="0"/>
              <a:t>&gt;=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en-US" altLang="ko-KR" sz="600" dirty="0"/>
              <a:t>||</a:t>
            </a:r>
            <a:r>
              <a:rPr lang="ko-KR" altLang="en-US" sz="600" dirty="0"/>
              <a:t>일어난 분</a:t>
            </a:r>
            <a:r>
              <a:rPr lang="en-US" altLang="ko-KR" sz="600" dirty="0"/>
              <a:t>&gt;=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en-US" altLang="ko-KR" sz="600" dirty="0"/>
              <a:t>){</a:t>
            </a:r>
            <a:br>
              <a:rPr lang="en-US" altLang="ko-KR" sz="600" dirty="0"/>
            </a:br>
            <a:r>
              <a:rPr lang="en-US" altLang="ko-KR" sz="600" dirty="0"/>
              <a:t>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분은 </a:t>
            </a:r>
            <a:r>
              <a:rPr lang="en-US" altLang="ko-KR" sz="600" i="1" dirty="0">
                <a:solidFill>
                  <a:srgbClr val="808080"/>
                </a:solidFill>
              </a:rPr>
              <a:t>60</a:t>
            </a:r>
            <a:r>
              <a:rPr lang="ko-KR" altLang="en-US" sz="600" i="1" dirty="0">
                <a:solidFill>
                  <a:srgbClr val="808080"/>
                </a:solidFill>
              </a:rPr>
              <a:t>이 넘어갈 수 없다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    //</a:t>
            </a:r>
            <a:r>
              <a:rPr lang="ko-KR" altLang="en-US" sz="600" i="1" dirty="0">
                <a:solidFill>
                  <a:srgbClr val="808080"/>
                </a:solidFill>
              </a:rPr>
              <a:t>다시 입력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</a:t>
            </a:r>
            <a:r>
              <a:rPr lang="en-US" altLang="ko-KR" sz="600" dirty="0"/>
              <a:t>}</a:t>
            </a:r>
            <a:br>
              <a:rPr lang="en-US" altLang="ko-KR" sz="600" dirty="0"/>
            </a:br>
            <a:r>
              <a:rPr lang="en-US" altLang="ko-KR" sz="600" dirty="0"/>
              <a:t>    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else</a:t>
            </a:r>
            <a:r>
              <a:rPr lang="en" altLang="ko-Kore-KR" sz="600" dirty="0"/>
              <a:t>{</a:t>
            </a:r>
            <a:br>
              <a:rPr lang="en" altLang="ko-Kore-KR" sz="600" dirty="0"/>
            </a:br>
            <a:r>
              <a:rPr lang="en" altLang="ko-Kore-KR" sz="600" dirty="0"/>
              <a:t>                            </a:t>
            </a:r>
            <a:r>
              <a:rPr lang="en" altLang="ko-Kore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위의 예외를 다 통과했다면</a:t>
            </a:r>
            <a:r>
              <a:rPr lang="en-US" altLang="ko-KR" sz="600" i="1" dirty="0">
                <a:solidFill>
                  <a:srgbClr val="808080"/>
                </a:solidFill>
              </a:rPr>
              <a:t>,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    //</a:t>
            </a:r>
            <a:r>
              <a:rPr lang="ko-KR" altLang="en-US" sz="600" i="1" dirty="0">
                <a:solidFill>
                  <a:srgbClr val="808080"/>
                </a:solidFill>
              </a:rPr>
              <a:t>시간을 분으로 계산함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    </a:t>
            </a:r>
            <a:r>
              <a:rPr lang="ko-KR" altLang="en-US" sz="600" dirty="0"/>
              <a:t>총 수면 </a:t>
            </a:r>
            <a:r>
              <a:rPr lang="ko-KR" altLang="en-US" sz="600" dirty="0">
                <a:solidFill>
                  <a:srgbClr val="660E7A"/>
                </a:solidFill>
              </a:rPr>
              <a:t>시간</a:t>
            </a:r>
            <a:r>
              <a:rPr lang="en-US" altLang="ko-KR" sz="600" dirty="0"/>
              <a:t>=((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ko-KR" altLang="en-US" sz="600" dirty="0"/>
              <a:t>*</a:t>
            </a:r>
            <a:r>
              <a:rPr lang="en-US" altLang="ko-KR" sz="600" dirty="0"/>
              <a:t>(</a:t>
            </a:r>
            <a:r>
              <a:rPr lang="ko-KR" altLang="en-US" sz="600" dirty="0"/>
              <a:t>일어난 시</a:t>
            </a:r>
            <a:r>
              <a:rPr lang="en-US" altLang="ko-KR" sz="600" dirty="0"/>
              <a:t>+</a:t>
            </a:r>
            <a:r>
              <a:rPr lang="en-US" altLang="ko-KR" sz="600" dirty="0">
                <a:solidFill>
                  <a:srgbClr val="0000FF"/>
                </a:solidFill>
              </a:rPr>
              <a:t>24</a:t>
            </a:r>
            <a:r>
              <a:rPr lang="en-US" altLang="ko-KR" sz="600" dirty="0"/>
              <a:t>)+</a:t>
            </a:r>
            <a:r>
              <a:rPr lang="ko-KR" altLang="en-US" sz="600" dirty="0"/>
              <a:t>일어난 분</a:t>
            </a:r>
            <a:r>
              <a:rPr lang="en-US" altLang="ko-KR" sz="600" dirty="0"/>
              <a:t>)-(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ko-KR" altLang="en-US" sz="600" dirty="0"/>
              <a:t>*</a:t>
            </a:r>
            <a:r>
              <a:rPr lang="en-US" altLang="ko-KR" sz="600" dirty="0"/>
              <a:t>(</a:t>
            </a:r>
            <a:r>
              <a:rPr lang="ko-KR" altLang="en-US" sz="600" dirty="0"/>
              <a:t>잠든 시</a:t>
            </a:r>
            <a:r>
              <a:rPr lang="en-US" altLang="ko-KR" sz="600" dirty="0"/>
              <a:t>)+</a:t>
            </a:r>
            <a:r>
              <a:rPr lang="ko-KR" altLang="en-US" sz="600" dirty="0"/>
              <a:t>잠든 분</a:t>
            </a:r>
            <a:r>
              <a:rPr lang="en-US" altLang="ko-KR" sz="600" dirty="0"/>
              <a:t>));</a:t>
            </a:r>
            <a:br>
              <a:rPr lang="en-US" altLang="ko-KR" sz="600" dirty="0"/>
            </a:br>
            <a:r>
              <a:rPr lang="en-US" altLang="ko-KR" sz="600" dirty="0"/>
              <a:t>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계산된 시간을 시</a:t>
            </a:r>
            <a:r>
              <a:rPr lang="en-US" altLang="ko-KR" sz="600" i="1" dirty="0">
                <a:solidFill>
                  <a:srgbClr val="808080"/>
                </a:solidFill>
              </a:rPr>
              <a:t>, </a:t>
            </a:r>
            <a:r>
              <a:rPr lang="ko-KR" altLang="en-US" sz="600" i="1" dirty="0">
                <a:solidFill>
                  <a:srgbClr val="808080"/>
                </a:solidFill>
              </a:rPr>
              <a:t>분으로 나눔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분으로 바뀐 시간을 시</a:t>
            </a:r>
            <a:r>
              <a:rPr lang="en-US" altLang="ko-KR" sz="600" i="1" dirty="0">
                <a:solidFill>
                  <a:srgbClr val="808080"/>
                </a:solidFill>
              </a:rPr>
              <a:t>,</a:t>
            </a:r>
            <a:r>
              <a:rPr lang="ko-KR" altLang="en-US" sz="600" i="1" dirty="0">
                <a:solidFill>
                  <a:srgbClr val="808080"/>
                </a:solidFill>
              </a:rPr>
              <a:t>분으로 다시 나눔</a:t>
            </a:r>
            <a:r>
              <a:rPr lang="en-US" altLang="ko-KR" sz="600" i="1" dirty="0">
                <a:solidFill>
                  <a:srgbClr val="808080"/>
                </a:solidFill>
              </a:rPr>
              <a:t>.</a:t>
            </a:r>
            <a:br>
              <a:rPr lang="en-US" altLang="ko-KR" sz="600" i="1" dirty="0">
                <a:solidFill>
                  <a:srgbClr val="808080"/>
                </a:solidFill>
              </a:rPr>
            </a:br>
            <a:r>
              <a:rPr lang="en-US" altLang="ko-KR" sz="600" i="1" dirty="0">
                <a:solidFill>
                  <a:srgbClr val="808080"/>
                </a:solidFill>
              </a:rPr>
              <a:t>                            </a:t>
            </a:r>
            <a:r>
              <a:rPr lang="ko-KR" altLang="en-US" sz="600" dirty="0">
                <a:solidFill>
                  <a:srgbClr val="660E7A"/>
                </a:solidFill>
              </a:rPr>
              <a:t>시간</a:t>
            </a:r>
            <a:r>
              <a:rPr lang="en-US" altLang="ko-KR" sz="600" dirty="0"/>
              <a:t>=</a:t>
            </a:r>
            <a:r>
              <a:rPr lang="ko-KR" altLang="en-US" sz="600" dirty="0"/>
              <a:t>총 수면 시간</a:t>
            </a:r>
            <a:r>
              <a:rPr lang="en-US" altLang="ko-KR" sz="600" dirty="0"/>
              <a:t>/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en-US" altLang="ko-KR" sz="600" dirty="0"/>
              <a:t>;</a:t>
            </a:r>
            <a:br>
              <a:rPr lang="en-US" altLang="ko-KR" sz="600" dirty="0"/>
            </a:br>
            <a:r>
              <a:rPr lang="en-US" altLang="ko-KR" sz="600" dirty="0"/>
              <a:t>                            </a:t>
            </a:r>
            <a:r>
              <a:rPr lang="ko-KR" altLang="en-US" sz="600" dirty="0"/>
              <a:t>분</a:t>
            </a:r>
            <a:r>
              <a:rPr lang="en-US" altLang="ko-KR" sz="600" dirty="0"/>
              <a:t>=</a:t>
            </a:r>
            <a:r>
              <a:rPr lang="ko-KR" altLang="en-US" sz="600" dirty="0"/>
              <a:t>총 수면 시간</a:t>
            </a:r>
            <a:r>
              <a:rPr lang="en-US" altLang="ko-KR" sz="600" dirty="0"/>
              <a:t>&amp;</a:t>
            </a:r>
            <a:r>
              <a:rPr lang="en-US" altLang="ko-KR" sz="600" dirty="0">
                <a:solidFill>
                  <a:srgbClr val="0000FF"/>
                </a:solidFill>
              </a:rPr>
              <a:t>60</a:t>
            </a:r>
            <a:r>
              <a:rPr lang="en-US" altLang="ko-KR" sz="600" dirty="0"/>
              <a:t>;</a:t>
            </a:r>
            <a:br>
              <a:rPr lang="en-US" altLang="ko-KR" sz="600" dirty="0"/>
            </a:br>
            <a:r>
              <a:rPr lang="en-US" altLang="ko-KR" sz="600" dirty="0"/>
              <a:t>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예외처리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//6</a:t>
            </a:r>
            <a:r>
              <a:rPr lang="ko-KR" altLang="en-US" sz="600" i="1" dirty="0">
                <a:solidFill>
                  <a:srgbClr val="808080"/>
                </a:solidFill>
              </a:rPr>
              <a:t>시간 이상 </a:t>
            </a:r>
            <a:r>
              <a:rPr lang="en-US" altLang="ko-KR" sz="600" i="1" dirty="0">
                <a:solidFill>
                  <a:srgbClr val="808080"/>
                </a:solidFill>
              </a:rPr>
              <a:t>8</a:t>
            </a:r>
            <a:r>
              <a:rPr lang="ko-KR" altLang="en-US" sz="600" i="1" dirty="0">
                <a:solidFill>
                  <a:srgbClr val="808080"/>
                </a:solidFill>
              </a:rPr>
              <a:t>시간 이하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(hour&gt;=</a:t>
            </a:r>
            <a:r>
              <a:rPr lang="en" altLang="ko-Kore-KR" sz="600" dirty="0">
                <a:solidFill>
                  <a:srgbClr val="0000FF"/>
                </a:solidFill>
              </a:rPr>
              <a:t>6 </a:t>
            </a:r>
            <a:r>
              <a:rPr lang="en" altLang="ko-Kore-KR" sz="600" dirty="0"/>
              <a:t>&amp;&amp; hour&lt;=</a:t>
            </a:r>
            <a:r>
              <a:rPr lang="en" altLang="ko-Kore-KR" sz="600" dirty="0">
                <a:solidFill>
                  <a:srgbClr val="0000FF"/>
                </a:solidFill>
              </a:rPr>
              <a:t>8</a:t>
            </a:r>
            <a:r>
              <a:rPr lang="en" altLang="ko-Kore-KR" sz="600" dirty="0"/>
              <a:t>)</a:t>
            </a:r>
            <a:br>
              <a:rPr lang="en" altLang="ko-Kore-KR" sz="600" dirty="0"/>
            </a:br>
            <a:r>
              <a:rPr lang="en" altLang="ko-Kore-KR" sz="600" dirty="0"/>
              <a:t>                                </a:t>
            </a:r>
            <a:r>
              <a:rPr lang="en" altLang="ko-Kore-KR" sz="600" i="1" dirty="0">
                <a:solidFill>
                  <a:srgbClr val="808080"/>
                </a:solidFill>
              </a:rPr>
              <a:t>// </a:t>
            </a:r>
            <a:r>
              <a:rPr lang="ko-KR" altLang="en-US" sz="600" i="1" dirty="0">
                <a:solidFill>
                  <a:srgbClr val="808080"/>
                </a:solidFill>
              </a:rPr>
              <a:t>충분함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 8</a:t>
            </a:r>
            <a:r>
              <a:rPr lang="ko-KR" altLang="en-US" sz="600" i="1" dirty="0">
                <a:solidFill>
                  <a:srgbClr val="808080"/>
                </a:solidFill>
              </a:rPr>
              <a:t>시간 이상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</a:t>
            </a:r>
            <a:r>
              <a:rPr lang="ko-KR" altLang="en-US" sz="600" dirty="0"/>
              <a:t>시</a:t>
            </a:r>
            <a:r>
              <a:rPr lang="en-US" altLang="ko-KR" sz="600" dirty="0"/>
              <a:t>&gt;</a:t>
            </a:r>
            <a:r>
              <a:rPr lang="en-US" altLang="ko-KR" sz="600" dirty="0">
                <a:solidFill>
                  <a:srgbClr val="0000FF"/>
                </a:solidFill>
              </a:rPr>
              <a:t>8</a:t>
            </a:r>
            <a:r>
              <a:rPr lang="en-US" altLang="ko-KR" sz="600" dirty="0"/>
              <a:t>)</a:t>
            </a:r>
            <a:br>
              <a:rPr lang="en-US" altLang="ko-KR" sz="600" dirty="0"/>
            </a:br>
            <a:r>
              <a:rPr lang="en-US" altLang="ko-KR" sz="600" dirty="0"/>
              <a:t> 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과함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 6</a:t>
            </a:r>
            <a:r>
              <a:rPr lang="ko-KR" altLang="en-US" sz="600" i="1" dirty="0">
                <a:solidFill>
                  <a:srgbClr val="808080"/>
                </a:solidFill>
              </a:rPr>
              <a:t>시간 이하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    </a:t>
            </a:r>
            <a:r>
              <a:rPr lang="en" altLang="ko-Kore-KR" sz="600" b="1" dirty="0">
                <a:solidFill>
                  <a:srgbClr val="000080"/>
                </a:solidFill>
              </a:rPr>
              <a:t>if</a:t>
            </a:r>
            <a:r>
              <a:rPr lang="en" altLang="ko-Kore-KR" sz="600" dirty="0"/>
              <a:t>(</a:t>
            </a:r>
            <a:r>
              <a:rPr lang="ko-KR" altLang="en-US" sz="600" dirty="0"/>
              <a:t>시</a:t>
            </a:r>
            <a:r>
              <a:rPr lang="en-US" altLang="ko-KR" sz="600" dirty="0"/>
              <a:t>&lt;</a:t>
            </a:r>
            <a:r>
              <a:rPr lang="en-US" altLang="ko-KR" sz="600" dirty="0">
                <a:solidFill>
                  <a:srgbClr val="0000FF"/>
                </a:solidFill>
              </a:rPr>
              <a:t>6</a:t>
            </a:r>
            <a:r>
              <a:rPr lang="en-US" altLang="ko-KR" sz="600" dirty="0"/>
              <a:t>)</a:t>
            </a:r>
            <a:br>
              <a:rPr lang="en-US" altLang="ko-KR" sz="600" dirty="0"/>
            </a:br>
            <a:r>
              <a:rPr lang="en-US" altLang="ko-KR" sz="600" dirty="0"/>
              <a:t>                            </a:t>
            </a:r>
            <a:r>
              <a:rPr lang="en-US" altLang="ko-KR" sz="600" i="1" dirty="0">
                <a:solidFill>
                  <a:srgbClr val="808080"/>
                </a:solidFill>
              </a:rPr>
              <a:t>//</a:t>
            </a:r>
            <a:r>
              <a:rPr lang="ko-KR" altLang="en-US" sz="600" i="1" dirty="0">
                <a:solidFill>
                  <a:srgbClr val="808080"/>
                </a:solidFill>
              </a:rPr>
              <a:t>부족함</a:t>
            </a:r>
            <a:br>
              <a:rPr lang="ko-KR" altLang="en-US" sz="600" i="1" dirty="0">
                <a:solidFill>
                  <a:srgbClr val="808080"/>
                </a:solidFill>
              </a:rPr>
            </a:br>
            <a:br>
              <a:rPr lang="ko-KR" altLang="en-US" sz="600" i="1" dirty="0">
                <a:solidFill>
                  <a:srgbClr val="808080"/>
                </a:solidFill>
              </a:rPr>
            </a:br>
            <a:r>
              <a:rPr lang="ko-KR" altLang="en-US" sz="600" i="1" dirty="0">
                <a:solidFill>
                  <a:srgbClr val="808080"/>
                </a:solidFill>
              </a:rPr>
              <a:t>                        </a:t>
            </a:r>
            <a:r>
              <a:rPr lang="en-US" altLang="ko-KR" sz="600" dirty="0"/>
              <a:t>}</a:t>
            </a:r>
            <a:br>
              <a:rPr lang="en-US" altLang="ko-KR" sz="600" dirty="0"/>
            </a:br>
            <a:r>
              <a:rPr lang="en-US" altLang="ko-KR" sz="600" dirty="0"/>
              <a:t>                    }</a:t>
            </a:r>
            <a:br>
              <a:rPr lang="en-US" altLang="ko-KR" sz="600" dirty="0"/>
            </a:br>
            <a:br>
              <a:rPr lang="en-US" altLang="ko-KR" sz="600" dirty="0"/>
            </a:br>
            <a:r>
              <a:rPr lang="en-US" altLang="ko-KR" sz="600" dirty="0"/>
              <a:t>                }</a:t>
            </a:r>
            <a:br>
              <a:rPr lang="en-US" altLang="ko-KR" sz="600" dirty="0"/>
            </a:br>
            <a:r>
              <a:rPr lang="en-US" altLang="ko-KR" sz="600" dirty="0"/>
              <a:t>            }</a:t>
            </a:r>
            <a:br>
              <a:rPr lang="en-US" altLang="ko-KR" sz="600" dirty="0"/>
            </a:br>
            <a:r>
              <a:rPr lang="en-US" altLang="ko-KR" sz="600" dirty="0"/>
              <a:t>        });</a:t>
            </a:r>
            <a:br>
              <a:rPr lang="en-US" altLang="ko-KR" sz="600" dirty="0"/>
            </a:br>
            <a:r>
              <a:rPr lang="en-US" altLang="ko-KR" sz="600" dirty="0"/>
              <a:t>    }</a:t>
            </a:r>
            <a:br>
              <a:rPr lang="en-US" altLang="ko-KR" sz="600" dirty="0"/>
            </a:br>
            <a:r>
              <a:rPr lang="en-US" altLang="ko-KR" sz="600" dirty="0"/>
              <a:t>}</a:t>
            </a:r>
            <a:br>
              <a:rPr lang="en-US" altLang="ko-KR" sz="600" dirty="0"/>
            </a:br>
            <a:endParaRPr lang="ko-Kore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9751016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8DE60-981E-D24B-8B72-D5288580CD48}"/>
              </a:ext>
            </a:extLst>
          </p:cNvPr>
          <p:cNvSpPr txBox="1"/>
          <p:nvPr/>
        </p:nvSpPr>
        <p:spPr>
          <a:xfrm>
            <a:off x="2797559" y="3348950"/>
            <a:ext cx="44839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5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필수 구현 사항</a:t>
            </a:r>
            <a:endParaRPr kumimoji="1" lang="ko-Kore-KR" altLang="en-US" sz="5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8703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3813866" y="446859"/>
            <a:ext cx="245131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필수 구현 사항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latinLnBrk="1">
              <a:buAutoNum type="arabicPeriod"/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 이상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액티비티로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구현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커스텀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컴포넌트와 이것에 대한 이벤트 처리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457200" indent="-457200" latinLnBrk="1">
              <a:buAutoNum type="arabicPeriod"/>
            </a:pP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latinLnBrk="1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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 메모장 구현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  <a:p>
            <a:pPr latinLnBrk="1"/>
            <a:endParaRPr lang="en" altLang="ko-Kore-KR" sz="900" b="1" dirty="0"/>
          </a:p>
          <a:p>
            <a:pPr latinLnBrk="1"/>
            <a:r>
              <a:rPr lang="en" altLang="ko-Kore-KR" sz="900" b="1" dirty="0"/>
              <a:t>public class </a:t>
            </a:r>
            <a:r>
              <a:rPr lang="en" altLang="ko-Kore-KR" sz="900" dirty="0" err="1"/>
              <a:t>SingleTouchView</a:t>
            </a:r>
            <a:r>
              <a:rPr lang="en" altLang="ko-Kore-KR" sz="900" dirty="0"/>
              <a:t> </a:t>
            </a:r>
            <a:r>
              <a:rPr lang="en" altLang="ko-Kore-KR" sz="900" b="1" dirty="0"/>
              <a:t>extends </a:t>
            </a:r>
            <a:r>
              <a:rPr lang="en" altLang="ko-Kore-KR" sz="900" dirty="0"/>
              <a:t>View {</a:t>
            </a:r>
            <a:r>
              <a:rPr lang="ko-KR" altLang="en-US" sz="900" dirty="0"/>
              <a:t>                            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/>
              <a:t>//</a:t>
            </a:r>
            <a:r>
              <a:rPr lang="ko-KR" altLang="en-US" sz="900" i="1" dirty="0"/>
              <a:t>메모 카테고리에서 활용할 </a:t>
            </a:r>
            <a:r>
              <a:rPr lang="ko-KR" altLang="en-US" sz="900" i="1" dirty="0" err="1"/>
              <a:t>커스텀</a:t>
            </a:r>
            <a:r>
              <a:rPr lang="ko-KR" altLang="en-US" sz="900" i="1" dirty="0"/>
              <a:t> 컴포넌트</a:t>
            </a:r>
            <a:br>
              <a:rPr lang="ko-KR" altLang="en-US" sz="900" i="1" dirty="0"/>
            </a:br>
            <a:r>
              <a:rPr lang="ko-KR" altLang="en-US" sz="900" i="1" dirty="0"/>
              <a:t>    </a:t>
            </a:r>
            <a:r>
              <a:rPr lang="en" altLang="ko-Kore-KR" sz="900" b="1" dirty="0"/>
              <a:t>private </a:t>
            </a:r>
            <a:r>
              <a:rPr lang="en" altLang="ko-Kore-KR" sz="900" dirty="0"/>
              <a:t>Paint </a:t>
            </a:r>
            <a:r>
              <a:rPr lang="en" altLang="ko-Kore-KR" sz="900" b="1" dirty="0"/>
              <a:t>paint</a:t>
            </a:r>
            <a:r>
              <a:rPr lang="en" altLang="ko-Kore-KR" sz="900" dirty="0"/>
              <a:t>=</a:t>
            </a:r>
            <a:r>
              <a:rPr lang="en" altLang="ko-Kore-KR" sz="900" b="1" dirty="0"/>
              <a:t>new </a:t>
            </a:r>
            <a:r>
              <a:rPr lang="en" altLang="ko-Kore-KR" sz="900" dirty="0"/>
              <a:t>Paint();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/>
              <a:t>private </a:t>
            </a:r>
            <a:r>
              <a:rPr lang="en" altLang="ko-Kore-KR" sz="900" dirty="0"/>
              <a:t>Path </a:t>
            </a:r>
            <a:r>
              <a:rPr lang="en" altLang="ko-Kore-KR" sz="900" b="1" dirty="0"/>
              <a:t>path</a:t>
            </a:r>
            <a:r>
              <a:rPr lang="en" altLang="ko-Kore-KR" sz="900" dirty="0"/>
              <a:t>=</a:t>
            </a:r>
            <a:r>
              <a:rPr lang="en" altLang="ko-Kore-KR" sz="900" b="1" dirty="0"/>
              <a:t>new </a:t>
            </a:r>
            <a:r>
              <a:rPr lang="en" altLang="ko-Kore-KR" sz="900" dirty="0"/>
              <a:t>Path();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/>
              <a:t>public </a:t>
            </a:r>
            <a:r>
              <a:rPr lang="en" altLang="ko-Kore-KR" sz="900" dirty="0" err="1"/>
              <a:t>SingleTouchView</a:t>
            </a:r>
            <a:r>
              <a:rPr lang="en" altLang="ko-Kore-KR" sz="900" dirty="0"/>
              <a:t>(Context context, </a:t>
            </a:r>
            <a:r>
              <a:rPr lang="en" altLang="ko-Kore-KR" sz="900" dirty="0" err="1"/>
              <a:t>AttributeSet</a:t>
            </a:r>
            <a:r>
              <a:rPr lang="en" altLang="ko-Kore-KR" sz="900" dirty="0"/>
              <a:t> </a:t>
            </a:r>
            <a:r>
              <a:rPr lang="en" altLang="ko-Kore-KR" sz="900" dirty="0" err="1"/>
              <a:t>attrs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/>
              <a:t>//</a:t>
            </a:r>
            <a:r>
              <a:rPr lang="ko-KR" altLang="en-US" sz="900" i="1" dirty="0"/>
              <a:t>메모장에서 메모할 수 있는 부분</a:t>
            </a:r>
            <a:br>
              <a:rPr lang="ko-KR" altLang="en-US" sz="900" i="1" dirty="0"/>
            </a:br>
            <a:r>
              <a:rPr lang="ko-KR" altLang="en-US" sz="900" i="1" dirty="0"/>
              <a:t>        </a:t>
            </a:r>
            <a:r>
              <a:rPr lang="en" altLang="ko-Kore-KR" sz="900" b="1" dirty="0"/>
              <a:t>super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context,attrs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/>
              <a:t>paint</a:t>
            </a:r>
            <a:r>
              <a:rPr lang="en" altLang="ko-Kore-KR" sz="900" dirty="0" err="1"/>
              <a:t>.setAntiAlias</a:t>
            </a:r>
            <a:r>
              <a:rPr lang="en" altLang="ko-Kore-KR" sz="900" dirty="0"/>
              <a:t>(</a:t>
            </a:r>
            <a:r>
              <a:rPr lang="en" altLang="ko-Kore-KR" sz="900" b="1" dirty="0"/>
              <a:t>true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/>
              <a:t>paint</a:t>
            </a:r>
            <a:r>
              <a:rPr lang="en" altLang="ko-Kore-KR" sz="900" dirty="0" err="1"/>
              <a:t>.setStrokeWidth</a:t>
            </a:r>
            <a:r>
              <a:rPr lang="en" altLang="ko-Kore-KR" sz="900" dirty="0"/>
              <a:t>(10f);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/>
              <a:t>paint</a:t>
            </a:r>
            <a:r>
              <a:rPr lang="en" altLang="ko-Kore-KR" sz="900" dirty="0" err="1"/>
              <a:t>.setColor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Color.</a:t>
            </a:r>
            <a:r>
              <a:rPr lang="en" altLang="ko-Kore-KR" sz="900" b="1" i="1" dirty="0" err="1"/>
              <a:t>BLACK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/>
              <a:t>paint</a:t>
            </a:r>
            <a:r>
              <a:rPr lang="en" altLang="ko-Kore-KR" sz="900" dirty="0" err="1"/>
              <a:t>.setStyle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Paint.Style.</a:t>
            </a:r>
            <a:r>
              <a:rPr lang="en" altLang="ko-Kore-KR" sz="900" b="1" i="1" dirty="0" err="1"/>
              <a:t>STROKE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/>
              <a:t>paint</a:t>
            </a:r>
            <a:r>
              <a:rPr lang="en" altLang="ko-Kore-KR" sz="900" dirty="0" err="1"/>
              <a:t>.setStrokeJoin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Paint.Join.</a:t>
            </a:r>
            <a:r>
              <a:rPr lang="en" altLang="ko-Kore-KR" sz="900" b="1" i="1" dirty="0" err="1"/>
              <a:t>ROUND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/>
              <a:t>protected void </a:t>
            </a:r>
            <a:r>
              <a:rPr lang="en" altLang="ko-Kore-KR" sz="900" dirty="0" err="1"/>
              <a:t>onDraw</a:t>
            </a:r>
            <a:r>
              <a:rPr lang="en" altLang="ko-Kore-KR" sz="900" dirty="0"/>
              <a:t>(Canvas canvas){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 err="1"/>
              <a:t>canvas.drawPath</a:t>
            </a:r>
            <a:r>
              <a:rPr lang="en" altLang="ko-Kore-KR" sz="900" dirty="0"/>
              <a:t>(</a:t>
            </a:r>
            <a:r>
              <a:rPr lang="en" altLang="ko-Kore-KR" sz="900" b="1" dirty="0"/>
              <a:t>path</a:t>
            </a:r>
            <a:r>
              <a:rPr lang="en" altLang="ko-Kore-KR" sz="900" dirty="0"/>
              <a:t>, </a:t>
            </a:r>
            <a:r>
              <a:rPr lang="en" altLang="ko-Kore-KR" sz="900" b="1" dirty="0"/>
              <a:t>paint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F03BBB-016F-D64C-9FBD-B101669F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555" y="1112638"/>
            <a:ext cx="926428" cy="22340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5F4399-10D5-9448-B4E9-B0B1AB846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60" y="1112642"/>
            <a:ext cx="1004176" cy="22340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4A2F-EA6E-204F-89C8-93514D227D7A}"/>
              </a:ext>
            </a:extLst>
          </p:cNvPr>
          <p:cNvSpPr/>
          <p:nvPr/>
        </p:nvSpPr>
        <p:spPr>
          <a:xfrm>
            <a:off x="3685788" y="4212972"/>
            <a:ext cx="550156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900" dirty="0"/>
              <a:t> </a:t>
            </a:r>
          </a:p>
          <a:p>
            <a:endParaRPr lang="en" altLang="ko-Kore-KR" sz="900" i="1" dirty="0"/>
          </a:p>
          <a:p>
            <a:r>
              <a:rPr lang="en" altLang="ko-Kore-KR" sz="900" i="1" dirty="0"/>
              <a:t>//</a:t>
            </a:r>
            <a:r>
              <a:rPr lang="ko-KR" altLang="en-US" sz="900" i="1" dirty="0"/>
              <a:t>이벤트 처리</a:t>
            </a:r>
            <a:br>
              <a:rPr lang="ko-KR" altLang="en-US" sz="900" i="1" dirty="0"/>
            </a:br>
            <a:r>
              <a:rPr lang="ko-KR" altLang="en-US" sz="900" i="1" dirty="0"/>
              <a:t>    </a:t>
            </a:r>
            <a:r>
              <a:rPr lang="en" altLang="ko-Kore-KR" sz="900" b="1" dirty="0"/>
              <a:t>public </a:t>
            </a:r>
            <a:r>
              <a:rPr lang="en" altLang="ko-Kore-KR" sz="900" b="1" dirty="0" err="1"/>
              <a:t>boolean</a:t>
            </a:r>
            <a:r>
              <a:rPr lang="en" altLang="ko-Kore-KR" sz="900" b="1" dirty="0"/>
              <a:t> </a:t>
            </a:r>
            <a:r>
              <a:rPr lang="en" altLang="ko-Kore-KR" sz="900" dirty="0" err="1"/>
              <a:t>onTouchEvent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MotionEvent</a:t>
            </a:r>
            <a:r>
              <a:rPr lang="en" altLang="ko-Kore-KR" sz="900" dirty="0"/>
              <a:t> event){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/>
              <a:t>float </a:t>
            </a:r>
            <a:r>
              <a:rPr lang="en" altLang="ko-Kore-KR" sz="900" dirty="0" err="1"/>
              <a:t>eventX</a:t>
            </a:r>
            <a:r>
              <a:rPr lang="en" altLang="ko-Kore-KR" sz="900" dirty="0"/>
              <a:t>=</a:t>
            </a:r>
            <a:r>
              <a:rPr lang="en" altLang="ko-Kore-KR" sz="900" dirty="0" err="1"/>
              <a:t>event.getX</a:t>
            </a:r>
            <a:r>
              <a:rPr lang="en" altLang="ko-Kore-KR" sz="900" dirty="0"/>
              <a:t>();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/>
              <a:t>float </a:t>
            </a:r>
            <a:r>
              <a:rPr lang="en" altLang="ko-Kore-KR" sz="900" dirty="0" err="1"/>
              <a:t>eventY</a:t>
            </a:r>
            <a:r>
              <a:rPr lang="en" altLang="ko-Kore-KR" sz="900" dirty="0"/>
              <a:t>=</a:t>
            </a:r>
            <a:r>
              <a:rPr lang="en" altLang="ko-Kore-KR" sz="900" dirty="0" err="1"/>
              <a:t>event.getY</a:t>
            </a:r>
            <a:r>
              <a:rPr lang="en" altLang="ko-Kore-KR" sz="900" dirty="0"/>
              <a:t>();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/>
              <a:t>switch 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event.getAction</a:t>
            </a:r>
            <a:r>
              <a:rPr lang="en" altLang="ko-Kore-KR" sz="900" dirty="0"/>
              <a:t>()){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/>
              <a:t>case </a:t>
            </a:r>
            <a:r>
              <a:rPr lang="en" altLang="ko-Kore-KR" sz="900" dirty="0" err="1"/>
              <a:t>MotionEvent.</a:t>
            </a:r>
            <a:r>
              <a:rPr lang="en" altLang="ko-Kore-KR" sz="900" b="1" i="1" dirty="0" err="1"/>
              <a:t>ACTION_DOWN</a:t>
            </a:r>
            <a:r>
              <a:rPr lang="en" altLang="ko-Kore-KR" sz="900" dirty="0"/>
              <a:t>: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b="1" dirty="0" err="1"/>
              <a:t>path</a:t>
            </a:r>
            <a:r>
              <a:rPr lang="en" altLang="ko-Kore-KR" sz="900" dirty="0" err="1"/>
              <a:t>.moveTo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eventX</a:t>
            </a:r>
            <a:r>
              <a:rPr lang="en" altLang="ko-Kore-KR" sz="900" dirty="0"/>
              <a:t>, </a:t>
            </a:r>
            <a:r>
              <a:rPr lang="en" altLang="ko-Kore-KR" sz="900" dirty="0" err="1"/>
              <a:t>eventY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b="1" dirty="0"/>
              <a:t>return true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/>
              <a:t>case </a:t>
            </a:r>
            <a:r>
              <a:rPr lang="en" altLang="ko-Kore-KR" sz="900" dirty="0" err="1"/>
              <a:t>MotionEvent.</a:t>
            </a:r>
            <a:r>
              <a:rPr lang="en" altLang="ko-Kore-KR" sz="900" b="1" i="1" dirty="0" err="1"/>
              <a:t>ACTION_MOVE</a:t>
            </a:r>
            <a:r>
              <a:rPr lang="en" altLang="ko-Kore-KR" sz="900" dirty="0"/>
              <a:t>: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b="1" dirty="0" err="1"/>
              <a:t>path</a:t>
            </a:r>
            <a:r>
              <a:rPr lang="en" altLang="ko-Kore-KR" sz="900" dirty="0" err="1"/>
              <a:t>.lineTo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eventX</a:t>
            </a:r>
            <a:r>
              <a:rPr lang="en" altLang="ko-Kore-KR" sz="900" dirty="0"/>
              <a:t>, </a:t>
            </a:r>
            <a:r>
              <a:rPr lang="en" altLang="ko-Kore-KR" sz="900" dirty="0" err="1"/>
              <a:t>eventY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b="1" dirty="0"/>
              <a:t>break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/>
              <a:t>case </a:t>
            </a:r>
            <a:r>
              <a:rPr lang="en" altLang="ko-Kore-KR" sz="900" dirty="0" err="1"/>
              <a:t>MotionEvent.</a:t>
            </a:r>
            <a:r>
              <a:rPr lang="en" altLang="ko-Kore-KR" sz="900" b="1" i="1" dirty="0" err="1"/>
              <a:t>ACTION_UP</a:t>
            </a:r>
            <a:r>
              <a:rPr lang="en" altLang="ko-Kore-KR" sz="900" dirty="0"/>
              <a:t>: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b="1" dirty="0"/>
              <a:t>break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/>
              <a:t>default</a:t>
            </a:r>
            <a:r>
              <a:rPr lang="en" altLang="ko-Kore-KR" sz="900" dirty="0"/>
              <a:t>: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b="1" dirty="0"/>
              <a:t>return false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    }</a:t>
            </a:r>
            <a:br>
              <a:rPr lang="en" altLang="ko-Kore-KR" sz="900" dirty="0"/>
            </a:br>
            <a:r>
              <a:rPr lang="en" altLang="ko-Kore-KR" sz="900" dirty="0"/>
              <a:t>        invalidate();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/>
              <a:t>return true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endParaRPr lang="ko-Kore-KR" altLang="en-US" sz="9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3FC930-339B-6C44-94CB-F3F125EB4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5" y="3445876"/>
            <a:ext cx="1867574" cy="37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4160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3813866" y="446859"/>
            <a:ext cx="245131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필수 구현 사항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1"/>
            <a:ext cx="93003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3.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옵션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컨택스트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팝업 및 대화상자 중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택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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 옵션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,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 대화상자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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 대화상자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: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 로그인                                                              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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 옵션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: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 설정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+mn-ea"/>
              <a:sym typeface="Wingdings" pitchFamily="2" charset="2"/>
            </a:endParaRPr>
          </a:p>
          <a:p>
            <a:pPr latinLnBrk="1"/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             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marL="457200" indent="-457200" latinLnBrk="1">
              <a:buAutoNum type="arabicPeriod"/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DB026F-FB1C-EB42-9CDF-4BC1D90C27ED}"/>
              </a:ext>
            </a:extLst>
          </p:cNvPr>
          <p:cNvSpPr/>
          <p:nvPr/>
        </p:nvSpPr>
        <p:spPr>
          <a:xfrm>
            <a:off x="386339" y="2258222"/>
            <a:ext cx="643203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v) {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final </a:t>
            </a:r>
            <a:r>
              <a:rPr lang="en" altLang="ko-Kore-KR" sz="900" dirty="0"/>
              <a:t>Dialog </a:t>
            </a:r>
            <a:r>
              <a:rPr lang="en" altLang="ko-Kore-KR" sz="900" dirty="0" err="1"/>
              <a:t>loginDialog</a:t>
            </a:r>
            <a:r>
              <a:rPr lang="en" altLang="ko-Kore-KR" sz="900" dirty="0"/>
              <a:t> = 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/>
              <a:t>Dialog(</a:t>
            </a:r>
            <a:r>
              <a:rPr lang="en" altLang="ko-Kore-KR" sz="900" b="1" dirty="0">
                <a:solidFill>
                  <a:srgbClr val="000080"/>
                </a:solidFill>
              </a:rPr>
              <a:t>this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 err="1"/>
              <a:t>loginDialog.setContentView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R.layout.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login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 err="1"/>
              <a:t>loginDialog.setTitle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8000"/>
                </a:solidFill>
              </a:rPr>
              <a:t>"</a:t>
            </a:r>
            <a:r>
              <a:rPr lang="ko-KR" altLang="en-US" sz="900" b="1" dirty="0">
                <a:solidFill>
                  <a:srgbClr val="008000"/>
                </a:solidFill>
              </a:rPr>
              <a:t>회원님 </a:t>
            </a:r>
            <a:r>
              <a:rPr lang="ko-KR" altLang="en-US" sz="900" b="1" dirty="0" err="1">
                <a:solidFill>
                  <a:srgbClr val="008000"/>
                </a:solidFill>
              </a:rPr>
              <a:t>어서오세요</a:t>
            </a:r>
            <a:r>
              <a:rPr lang="en-US" altLang="ko-KR" sz="900" b="1" dirty="0">
                <a:solidFill>
                  <a:srgbClr val="008000"/>
                </a:solidFill>
              </a:rPr>
              <a:t>."</a:t>
            </a:r>
            <a:r>
              <a:rPr lang="en-US" altLang="ko-KR" sz="900" dirty="0"/>
              <a:t>);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900" dirty="0"/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final </a:t>
            </a:r>
            <a:r>
              <a:rPr lang="en" altLang="ko-Kore-KR" sz="900" dirty="0"/>
              <a:t>Button login = (Button) </a:t>
            </a:r>
            <a:r>
              <a:rPr lang="en" altLang="ko-Kore-KR" sz="900" dirty="0" err="1"/>
              <a:t>loginDialog.findViewById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join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Button cancel = (Button) </a:t>
            </a:r>
            <a:r>
              <a:rPr lang="en" altLang="ko-Kore-KR" sz="900" dirty="0" err="1"/>
              <a:t>loginDialog.findViewById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cancel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final 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 name = (</a:t>
            </a:r>
            <a:r>
              <a:rPr lang="en" altLang="ko-Kore-KR" sz="900" dirty="0" err="1"/>
              <a:t>EditText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loginDialog.findViewById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ID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로그인 화면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</a:t>
            </a:r>
            <a:r>
              <a:rPr lang="en" altLang="ko-Kore-KR" sz="900" dirty="0" err="1"/>
              <a:t>login.setOnClickListener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if </a:t>
            </a:r>
            <a:r>
              <a:rPr lang="en" altLang="ko-Kore-KR" sz="900" dirty="0"/>
              <a:t>(</a:t>
            </a:r>
            <a:r>
              <a:rPr lang="en" altLang="ko-Kore-KR" sz="900" dirty="0" err="1">
                <a:solidFill>
                  <a:srgbClr val="660E7A"/>
                </a:solidFill>
              </a:rPr>
              <a:t>name</a:t>
            </a:r>
            <a:r>
              <a:rPr lang="en" altLang="ko-Kore-KR" sz="900" dirty="0" err="1"/>
              <a:t>.getText</a:t>
            </a:r>
            <a:r>
              <a:rPr lang="en" altLang="ko-Kore-KR" sz="900" dirty="0"/>
              <a:t>().</a:t>
            </a:r>
            <a:r>
              <a:rPr lang="en" altLang="ko-Kore-KR" sz="900" dirty="0" err="1"/>
              <a:t>toString</a:t>
            </a:r>
            <a:r>
              <a:rPr lang="en" altLang="ko-Kore-KR" sz="900" dirty="0"/>
              <a:t>().trim().length() &gt; </a:t>
            </a:r>
            <a:r>
              <a:rPr lang="en" altLang="ko-Kore-KR" sz="900" dirty="0">
                <a:solidFill>
                  <a:srgbClr val="0000FF"/>
                </a:solidFill>
              </a:rPr>
              <a:t>0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        Intent intent=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/>
              <a:t>Intent(</a:t>
            </a:r>
            <a:r>
              <a:rPr lang="en" altLang="ko-Kore-KR" sz="900" dirty="0" err="1"/>
              <a:t>MainActivity.</a:t>
            </a:r>
            <a:r>
              <a:rPr lang="en" altLang="ko-Kore-KR" sz="900" b="1" dirty="0" err="1">
                <a:solidFill>
                  <a:srgbClr val="000080"/>
                </a:solidFill>
              </a:rPr>
              <a:t>this</a:t>
            </a:r>
            <a:r>
              <a:rPr lang="en" altLang="ko-Kore-KR" sz="900" dirty="0"/>
              <a:t>, </a:t>
            </a:r>
            <a:r>
              <a:rPr lang="en" altLang="ko-Kore-KR" sz="900" dirty="0" err="1"/>
              <a:t>menu.</a:t>
            </a:r>
            <a:r>
              <a:rPr lang="en" altLang="ko-Kore-KR" sz="900" b="1" dirty="0" err="1">
                <a:solidFill>
                  <a:srgbClr val="000080"/>
                </a:solidFill>
              </a:rPr>
              <a:t>class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dirty="0" err="1"/>
              <a:t>startActivity</a:t>
            </a:r>
            <a:r>
              <a:rPr lang="en" altLang="ko-Kore-KR" sz="900" dirty="0"/>
              <a:t>(intent);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dirty="0" err="1"/>
              <a:t>Toast.</a:t>
            </a:r>
            <a:r>
              <a:rPr lang="en" altLang="ko-Kore-KR" sz="900" i="1" dirty="0" err="1"/>
              <a:t>makeText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getApplicationContext</a:t>
            </a:r>
            <a:r>
              <a:rPr lang="en" altLang="ko-Kore-KR" sz="900" dirty="0"/>
              <a:t>(), </a:t>
            </a:r>
            <a:r>
              <a:rPr lang="en" altLang="ko-Kore-KR" sz="900" b="1" dirty="0">
                <a:solidFill>
                  <a:srgbClr val="008000"/>
                </a:solidFill>
              </a:rPr>
              <a:t>"</a:t>
            </a:r>
            <a:r>
              <a:rPr lang="ko-KR" altLang="en-US" sz="900" b="1" dirty="0">
                <a:solidFill>
                  <a:srgbClr val="008000"/>
                </a:solidFill>
              </a:rPr>
              <a:t>안녕하세요 회원님</a:t>
            </a:r>
            <a:r>
              <a:rPr lang="en-US" altLang="ko-KR" sz="900" b="1" dirty="0">
                <a:solidFill>
                  <a:srgbClr val="008000"/>
                </a:solidFill>
              </a:rPr>
              <a:t>."</a:t>
            </a:r>
            <a:r>
              <a:rPr lang="en-US" altLang="ko-KR" sz="900" dirty="0"/>
              <a:t>, </a:t>
            </a:r>
            <a:r>
              <a:rPr lang="en" altLang="ko-Kore-KR" sz="900" dirty="0" err="1"/>
              <a:t>Toast.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LENGTH_LONG</a:t>
            </a:r>
            <a:r>
              <a:rPr lang="en" altLang="ko-Kore-KR" sz="900" dirty="0"/>
              <a:t>).show();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dirty="0" err="1">
                <a:solidFill>
                  <a:srgbClr val="660E7A"/>
                </a:solidFill>
              </a:rPr>
              <a:t>loginDialog</a:t>
            </a:r>
            <a:r>
              <a:rPr lang="en" altLang="ko-Kore-KR" sz="900" dirty="0" err="1"/>
              <a:t>.dismiss</a:t>
            </a:r>
            <a:r>
              <a:rPr lang="en" altLang="ko-Kore-KR" sz="900" dirty="0"/>
              <a:t>();</a:t>
            </a:r>
            <a:br>
              <a:rPr lang="en" altLang="ko-Kore-KR" sz="900" dirty="0"/>
            </a:br>
            <a:r>
              <a:rPr lang="en" altLang="ko-Kore-KR" sz="900" dirty="0"/>
              <a:t>            } </a:t>
            </a:r>
            <a:r>
              <a:rPr lang="en" altLang="ko-Kore-KR" sz="900" b="1" dirty="0">
                <a:solidFill>
                  <a:srgbClr val="000080"/>
                </a:solidFill>
              </a:rPr>
              <a:t>else </a:t>
            </a:r>
            <a:r>
              <a:rPr lang="en" altLang="ko-Kore-KR" sz="900" dirty="0"/>
              <a:t>{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dirty="0" err="1"/>
              <a:t>Toast.</a:t>
            </a:r>
            <a:r>
              <a:rPr lang="en" altLang="ko-Kore-KR" sz="900" i="1" dirty="0" err="1"/>
              <a:t>makeText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getApplicationContext</a:t>
            </a:r>
            <a:r>
              <a:rPr lang="en" altLang="ko-Kore-KR" sz="900" dirty="0"/>
              <a:t>(), </a:t>
            </a:r>
            <a:r>
              <a:rPr lang="en" altLang="ko-Kore-KR" sz="900" b="1" dirty="0">
                <a:solidFill>
                  <a:srgbClr val="008000"/>
                </a:solidFill>
              </a:rPr>
              <a:t>"</a:t>
            </a:r>
            <a:r>
              <a:rPr lang="ko-KR" altLang="en-US" sz="900" b="1" dirty="0">
                <a:solidFill>
                  <a:srgbClr val="008000"/>
                </a:solidFill>
              </a:rPr>
              <a:t>다시 시도하세요</a:t>
            </a:r>
            <a:r>
              <a:rPr lang="en-US" altLang="ko-KR" sz="900" b="1" dirty="0">
                <a:solidFill>
                  <a:srgbClr val="008000"/>
                </a:solidFill>
              </a:rPr>
              <a:t>."</a:t>
            </a:r>
            <a:r>
              <a:rPr lang="en-US" altLang="ko-KR" sz="900" dirty="0"/>
              <a:t>, </a:t>
            </a:r>
            <a:r>
              <a:rPr lang="en" altLang="ko-Kore-KR" sz="900" dirty="0" err="1"/>
              <a:t>Toast.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LENGTH_LONG</a:t>
            </a:r>
            <a:r>
              <a:rPr lang="en" altLang="ko-Kore-KR" sz="900" dirty="0"/>
              <a:t>).show();</a:t>
            </a:r>
            <a:br>
              <a:rPr lang="en" altLang="ko-Kore-KR" sz="900" dirty="0"/>
            </a:br>
            <a:r>
              <a:rPr lang="en" altLang="ko-Kore-KR" sz="900" dirty="0"/>
              <a:t>            }</a:t>
            </a:r>
            <a:br>
              <a:rPr lang="en" altLang="ko-Kore-KR" sz="900" dirty="0"/>
            </a:br>
            <a:r>
              <a:rPr lang="en" altLang="ko-Kore-KR" sz="900" dirty="0"/>
              <a:t>        }</a:t>
            </a:r>
            <a:br>
              <a:rPr lang="en" altLang="ko-Kore-KR" sz="900" dirty="0"/>
            </a:br>
            <a:r>
              <a:rPr lang="en" altLang="ko-Kore-KR" sz="900" dirty="0"/>
              <a:t>    });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로그인 취소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</a:t>
            </a:r>
            <a:r>
              <a:rPr lang="en" altLang="ko-Kore-KR" sz="900" dirty="0" err="1"/>
              <a:t>cancel.setOnClickListener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 err="1">
                <a:solidFill>
                  <a:srgbClr val="660E7A"/>
                </a:solidFill>
              </a:rPr>
              <a:t>loginDialog</a:t>
            </a:r>
            <a:r>
              <a:rPr lang="en" altLang="ko-Kore-KR" sz="900" dirty="0" err="1"/>
              <a:t>.dismiss</a:t>
            </a:r>
            <a:r>
              <a:rPr lang="en" altLang="ko-Kore-KR" sz="900" dirty="0"/>
              <a:t>();</a:t>
            </a:r>
            <a:br>
              <a:rPr lang="en" altLang="ko-Kore-KR" sz="900" dirty="0"/>
            </a:br>
            <a:r>
              <a:rPr lang="en" altLang="ko-Kore-KR" sz="900" dirty="0"/>
              <a:t>        }</a:t>
            </a:r>
            <a:br>
              <a:rPr lang="en" altLang="ko-Kore-KR" sz="900" dirty="0"/>
            </a:br>
            <a:r>
              <a:rPr lang="en" altLang="ko-Kore-KR" sz="900" dirty="0"/>
              <a:t>    });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 err="1"/>
              <a:t>loginDialog.show</a:t>
            </a:r>
            <a:r>
              <a:rPr lang="en" altLang="ko-Kore-KR" sz="900" dirty="0"/>
              <a:t>();</a:t>
            </a:r>
            <a:br>
              <a:rPr lang="en" altLang="ko-Kore-KR" sz="900" dirty="0"/>
            </a:br>
            <a:r>
              <a:rPr lang="en" altLang="ko-Kore-KR" sz="900" dirty="0"/>
              <a:t>}</a:t>
            </a:r>
            <a:endParaRPr lang="ko-Kore-KR" altLang="en-US" sz="9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31B06D-2B87-144D-A815-4C088C414F0F}"/>
              </a:ext>
            </a:extLst>
          </p:cNvPr>
          <p:cNvSpPr/>
          <p:nvPr/>
        </p:nvSpPr>
        <p:spPr>
          <a:xfrm>
            <a:off x="5944739" y="2947382"/>
            <a:ext cx="5038725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설정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en" altLang="ko-Kore-KR" sz="900" b="1" dirty="0">
                <a:solidFill>
                  <a:srgbClr val="000080"/>
                </a:solidFill>
              </a:rPr>
              <a:t>public </a:t>
            </a:r>
            <a:r>
              <a:rPr lang="en" altLang="ko-Kore-KR" sz="900" b="1" dirty="0" err="1">
                <a:solidFill>
                  <a:srgbClr val="000080"/>
                </a:solidFill>
              </a:rPr>
              <a:t>boolean</a:t>
            </a:r>
            <a:r>
              <a:rPr lang="en" altLang="ko-Kore-KR" sz="900" b="1" dirty="0">
                <a:solidFill>
                  <a:srgbClr val="000080"/>
                </a:solidFill>
              </a:rPr>
              <a:t> </a:t>
            </a:r>
            <a:r>
              <a:rPr lang="en" altLang="ko-Kore-KR" sz="900" dirty="0" err="1"/>
              <a:t>onCreateOptionsMenu</a:t>
            </a:r>
            <a:r>
              <a:rPr lang="en" altLang="ko-Kore-KR" sz="900" dirty="0"/>
              <a:t>(Menu menu){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 err="1"/>
              <a:t>MenuInflater</a:t>
            </a:r>
            <a:r>
              <a:rPr lang="en" altLang="ko-Kore-KR" sz="900" dirty="0"/>
              <a:t> inflater=</a:t>
            </a:r>
            <a:r>
              <a:rPr lang="en" altLang="ko-Kore-KR" sz="900" dirty="0" err="1"/>
              <a:t>getMenuInflater</a:t>
            </a:r>
            <a:r>
              <a:rPr lang="en" altLang="ko-Kore-KR" sz="900" dirty="0"/>
              <a:t>();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 err="1"/>
              <a:t>inflater.inflate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R.menu.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settings</a:t>
            </a:r>
            <a:r>
              <a:rPr lang="en" altLang="ko-Kore-KR" sz="900" dirty="0"/>
              <a:t>, menu);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return true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}</a:t>
            </a:r>
            <a:br>
              <a:rPr lang="en" altLang="ko-Kore-KR" sz="900" dirty="0"/>
            </a:b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건의사항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사용법을 볼 수 있는 곳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" altLang="ko-Kore-KR" sz="900" b="1" dirty="0">
                <a:solidFill>
                  <a:srgbClr val="000080"/>
                </a:solidFill>
              </a:rPr>
              <a:t>public </a:t>
            </a:r>
            <a:r>
              <a:rPr lang="en" altLang="ko-Kore-KR" sz="900" b="1" dirty="0" err="1">
                <a:solidFill>
                  <a:srgbClr val="000080"/>
                </a:solidFill>
              </a:rPr>
              <a:t>boolean</a:t>
            </a:r>
            <a:r>
              <a:rPr lang="en" altLang="ko-Kore-KR" sz="900" b="1" dirty="0">
                <a:solidFill>
                  <a:srgbClr val="000080"/>
                </a:solidFill>
              </a:rPr>
              <a:t> </a:t>
            </a:r>
            <a:r>
              <a:rPr lang="en" altLang="ko-Kore-KR" sz="900" dirty="0" err="1"/>
              <a:t>onOptionsItemSelected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MenuItem</a:t>
            </a:r>
            <a:r>
              <a:rPr lang="en" altLang="ko-Kore-KR" sz="900" dirty="0"/>
              <a:t> item) {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switch 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item.getItemId</a:t>
            </a:r>
            <a:r>
              <a:rPr lang="en" altLang="ko-Kore-KR" sz="900" dirty="0"/>
              <a:t>())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case </a:t>
            </a:r>
            <a:r>
              <a:rPr lang="en" altLang="ko-Kore-KR" sz="900" dirty="0" err="1"/>
              <a:t>R.id.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howtouse</a:t>
            </a:r>
            <a:r>
              <a:rPr lang="en" altLang="ko-Kore-KR" sz="900" dirty="0"/>
              <a:t>:</a:t>
            </a:r>
            <a:br>
              <a:rPr lang="en" altLang="ko-Kore-KR" sz="900" dirty="0"/>
            </a:br>
            <a:r>
              <a:rPr lang="en" altLang="ko-Kore-KR" sz="900" dirty="0"/>
              <a:t>            Intent intent = 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/>
              <a:t>Intent(</a:t>
            </a:r>
            <a:r>
              <a:rPr lang="en" altLang="ko-Kore-KR" sz="900" b="1" dirty="0">
                <a:solidFill>
                  <a:srgbClr val="000080"/>
                </a:solidFill>
              </a:rPr>
              <a:t>this</a:t>
            </a:r>
            <a:r>
              <a:rPr lang="en" altLang="ko-Kore-KR" sz="900" dirty="0"/>
              <a:t>, </a:t>
            </a:r>
            <a:r>
              <a:rPr lang="en" altLang="ko-Kore-KR" sz="900" dirty="0" err="1"/>
              <a:t>howtouse.</a:t>
            </a:r>
            <a:r>
              <a:rPr lang="en" altLang="ko-Kore-KR" sz="900" b="1" dirty="0" err="1">
                <a:solidFill>
                  <a:srgbClr val="000080"/>
                </a:solidFill>
              </a:rPr>
              <a:t>class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 err="1"/>
              <a:t>startActivity</a:t>
            </a:r>
            <a:r>
              <a:rPr lang="en" altLang="ko-Kore-KR" sz="900" dirty="0"/>
              <a:t>(intent);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return true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case </a:t>
            </a:r>
            <a:r>
              <a:rPr lang="en" altLang="ko-Kore-KR" sz="900" dirty="0" err="1"/>
              <a:t>R.id.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request</a:t>
            </a:r>
            <a:r>
              <a:rPr lang="en" altLang="ko-Kore-KR" sz="900" dirty="0"/>
              <a:t>: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 err="1"/>
              <a:t>Toast.</a:t>
            </a:r>
            <a:r>
              <a:rPr lang="en" altLang="ko-Kore-KR" sz="900" i="1" dirty="0" err="1"/>
              <a:t>makeText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this</a:t>
            </a:r>
            <a:r>
              <a:rPr lang="en" altLang="ko-Kore-KR" sz="900" dirty="0"/>
              <a:t>, </a:t>
            </a:r>
            <a:r>
              <a:rPr lang="en" altLang="ko-Kore-KR" sz="900" b="1" dirty="0">
                <a:solidFill>
                  <a:srgbClr val="008000"/>
                </a:solidFill>
              </a:rPr>
              <a:t>"</a:t>
            </a:r>
            <a:r>
              <a:rPr lang="ko-KR" altLang="en-US" sz="900" b="1" dirty="0">
                <a:solidFill>
                  <a:srgbClr val="008000"/>
                </a:solidFill>
              </a:rPr>
              <a:t>더욱 많은 건의 사항이 있다면</a:t>
            </a:r>
            <a:r>
              <a:rPr lang="en-US" altLang="ko-KR" sz="900" b="1" dirty="0">
                <a:solidFill>
                  <a:srgbClr val="008000"/>
                </a:solidFill>
              </a:rPr>
              <a:t>, </a:t>
            </a:r>
            <a:r>
              <a:rPr lang="en" altLang="ko-Kore-KR" sz="900" b="1" dirty="0">
                <a:solidFill>
                  <a:srgbClr val="008000"/>
                </a:solidFill>
                <a:hlinkClick r:id="rId2"/>
              </a:rPr>
              <a:t>tina1296@naver.com</a:t>
            </a:r>
            <a:endParaRPr lang="en" altLang="ko-Kore-KR" sz="900" b="1" dirty="0">
              <a:solidFill>
                <a:srgbClr val="008000"/>
              </a:solidFill>
            </a:endParaRPr>
          </a:p>
          <a:p>
            <a:r>
              <a:rPr lang="ko-KR" altLang="en-US" sz="900" b="1" dirty="0">
                <a:solidFill>
                  <a:srgbClr val="008000"/>
                </a:solidFill>
              </a:rPr>
              <a:t>에 메일을 보내주세요</a:t>
            </a:r>
            <a:r>
              <a:rPr lang="en-US" altLang="ko-KR" sz="900" b="1" dirty="0">
                <a:solidFill>
                  <a:srgbClr val="008000"/>
                </a:solidFill>
              </a:rPr>
              <a:t>"</a:t>
            </a:r>
            <a:r>
              <a:rPr lang="en-US" altLang="ko-KR" sz="900" dirty="0"/>
              <a:t>, </a:t>
            </a:r>
            <a:r>
              <a:rPr lang="en" altLang="ko-Kore-KR" sz="900" dirty="0" err="1"/>
              <a:t>Toast.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LENGTH_LONG</a:t>
            </a:r>
            <a:r>
              <a:rPr lang="en" altLang="ko-Kore-KR" sz="900" dirty="0"/>
              <a:t>).show();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return true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default</a:t>
            </a:r>
            <a:r>
              <a:rPr lang="en" altLang="ko-Kore-KR" sz="900" dirty="0"/>
              <a:t>: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return </a:t>
            </a:r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.onOptionsItemSelected</a:t>
            </a:r>
            <a:r>
              <a:rPr lang="en" altLang="ko-Kore-KR" sz="900" dirty="0"/>
              <a:t>(item);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r>
              <a:rPr lang="en" altLang="ko-Kore-KR" sz="900" dirty="0"/>
              <a:t>}</a:t>
            </a:r>
            <a:endParaRPr lang="ko-Kore-KR" altLang="en-US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DAD49F-6E98-CE4B-AB0F-B626FB15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94" y="1611472"/>
            <a:ext cx="2511707" cy="1096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956C0A-2A4D-5F44-89C8-1EE059191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99" y="1477172"/>
            <a:ext cx="2336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337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logging,business,cafe,coding,computer,finance,freelance,keyboard,mobile,notebook,office,revenue,tech,window,working">
            <a:extLst>
              <a:ext uri="{FF2B5EF4-FFF2-40B4-BE49-F238E27FC236}">
                <a16:creationId xmlns:a16="http://schemas.microsoft.com/office/drawing/2014/main" id="{354517BC-AA5A-49D5-B114-9285D3BAC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864" y="27733"/>
            <a:ext cx="11252767" cy="75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043C7-3438-4E9F-BFA3-A78CEDB7C611}"/>
              </a:ext>
            </a:extLst>
          </p:cNvPr>
          <p:cNvSpPr/>
          <p:nvPr/>
        </p:nvSpPr>
        <p:spPr>
          <a:xfrm rot="867685">
            <a:off x="-2585191" y="-1298043"/>
            <a:ext cx="8560243" cy="9637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50A0C-1FF2-4AD2-8D12-694D494A24A2}"/>
              </a:ext>
            </a:extLst>
          </p:cNvPr>
          <p:cNvSpPr txBox="1"/>
          <p:nvPr/>
        </p:nvSpPr>
        <p:spPr>
          <a:xfrm>
            <a:off x="761168" y="807275"/>
            <a:ext cx="164981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n-ea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BD2B2-80DA-4EC4-A6F1-E87E66E04252}"/>
              </a:ext>
            </a:extLst>
          </p:cNvPr>
          <p:cNvSpPr txBox="1"/>
          <p:nvPr/>
        </p:nvSpPr>
        <p:spPr>
          <a:xfrm>
            <a:off x="1285463" y="2292672"/>
            <a:ext cx="294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n-ea"/>
              </a:rPr>
              <a:t>01.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n-ea"/>
              </a:rPr>
              <a:t>프로젝트 소개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n-ea"/>
              </a:rPr>
              <a:t> 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3E11BC-7831-44D2-A9DA-82CBB18BCDFA}"/>
              </a:ext>
            </a:extLst>
          </p:cNvPr>
          <p:cNvGrpSpPr/>
          <p:nvPr/>
        </p:nvGrpSpPr>
        <p:grpSpPr>
          <a:xfrm>
            <a:off x="1247569" y="2796681"/>
            <a:ext cx="3297635" cy="2786861"/>
            <a:chOff x="722822" y="4009785"/>
            <a:chExt cx="3297635" cy="27868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E28CBE-40F7-4736-888C-4758AD479966}"/>
                </a:ext>
              </a:extLst>
            </p:cNvPr>
            <p:cNvSpPr txBox="1"/>
            <p:nvPr/>
          </p:nvSpPr>
          <p:spPr>
            <a:xfrm>
              <a:off x="722822" y="4009785"/>
              <a:ext cx="305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02.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앱 주요 기능의 순서도 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 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B03750-1C74-466E-980B-FF2A700A2FFE}"/>
                </a:ext>
              </a:extLst>
            </p:cNvPr>
            <p:cNvSpPr txBox="1"/>
            <p:nvPr/>
          </p:nvSpPr>
          <p:spPr>
            <a:xfrm>
              <a:off x="778428" y="4272878"/>
              <a:ext cx="3242029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03.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주요 클래스 의사진행 코드</a:t>
              </a: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n-ea"/>
              </a:endParaRPr>
            </a:p>
            <a:p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n-ea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04.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 필수 구현 사항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n-ea"/>
              </a:endParaRPr>
            </a:p>
            <a:p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n-ea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05.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 실행 화면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(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시연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)</a:t>
              </a:r>
            </a:p>
            <a:p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n-ea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06.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 결론 및 향후 과제 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DD1C21"/>
                  </a:solidFill>
                  <a:latin typeface="+mn-ea"/>
                </a:rPr>
                <a:t> 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n-ea"/>
              </a:endParaRPr>
            </a:p>
            <a:p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782538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3813865" y="446859"/>
            <a:ext cx="245131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필수 구현 사항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4.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 어댑터 뷰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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근육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/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다이어트 관련 제품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&amp;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칼로리 검색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2118AA-E614-1E43-9F7F-36CDA45E079B}"/>
              </a:ext>
            </a:extLst>
          </p:cNvPr>
          <p:cNvSpPr/>
          <p:nvPr/>
        </p:nvSpPr>
        <p:spPr>
          <a:xfrm>
            <a:off x="166190" y="1767349"/>
            <a:ext cx="4873329" cy="608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protected void </a:t>
            </a:r>
            <a:r>
              <a:rPr lang="en" altLang="ko-Kore-KR" sz="900" dirty="0" err="1"/>
              <a:t>onCreate</a:t>
            </a:r>
            <a:r>
              <a:rPr lang="en" altLang="ko-Kore-KR" sz="900" dirty="0"/>
              <a:t>(Bundle 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.onCreate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 err="1"/>
              <a:t>setContentView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R.layout.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mp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어댑터 뷰의 활용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dirty="0" err="1"/>
              <a:t>CustomList</a:t>
            </a:r>
            <a:r>
              <a:rPr lang="en" altLang="ko-Kore-KR" sz="900" dirty="0"/>
              <a:t> adapter = 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CustomList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mp.</a:t>
            </a:r>
            <a:r>
              <a:rPr lang="en" altLang="ko-Kore-KR" sz="900" b="1" dirty="0" err="1">
                <a:solidFill>
                  <a:srgbClr val="000080"/>
                </a:solidFill>
              </a:rPr>
              <a:t>this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>
                <a:solidFill>
                  <a:srgbClr val="660E7A"/>
                </a:solidFill>
              </a:rPr>
              <a:t>list</a:t>
            </a:r>
            <a:r>
              <a:rPr lang="en" altLang="ko-Kore-KR" sz="900" dirty="0"/>
              <a:t>=(</a:t>
            </a:r>
            <a:r>
              <a:rPr lang="en" altLang="ko-Kore-KR" sz="900" dirty="0" err="1"/>
              <a:t>ListView</a:t>
            </a:r>
            <a:r>
              <a:rPr lang="en" altLang="ko-Kore-KR" sz="900" dirty="0"/>
              <a:t>)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list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리스트 </a:t>
            </a:r>
            <a:r>
              <a:rPr lang="ko-KR" altLang="en-US" sz="900" i="1" dirty="0" err="1">
                <a:solidFill>
                  <a:srgbClr val="808080"/>
                </a:solidFill>
              </a:rPr>
              <a:t>어댑터뷰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b="1" dirty="0" err="1">
                <a:solidFill>
                  <a:srgbClr val="660E7A"/>
                </a:solidFill>
              </a:rPr>
              <a:t>list</a:t>
            </a:r>
            <a:r>
              <a:rPr lang="en" altLang="ko-Kore-KR" sz="900" dirty="0" err="1"/>
              <a:t>.setAdapter</a:t>
            </a:r>
            <a:r>
              <a:rPr lang="en" altLang="ko-Kore-KR" sz="900" dirty="0"/>
              <a:t>(adapter);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>
                <a:solidFill>
                  <a:srgbClr val="660E7A"/>
                </a:solidFill>
              </a:rPr>
              <a:t>list</a:t>
            </a:r>
            <a:r>
              <a:rPr lang="en" altLang="ko-Kore-KR" sz="900" dirty="0" err="1"/>
              <a:t>.setOnItemClickListener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AdapterView.OnItemClickListener</a:t>
            </a:r>
            <a:r>
              <a:rPr lang="en" altLang="ko-Kore-KR" sz="900" dirty="0"/>
              <a:t>()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onItemClick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AdapterView</a:t>
            </a:r>
            <a:r>
              <a:rPr lang="en" altLang="ko-Kore-KR" sz="900" dirty="0"/>
              <a:t>&lt;?&gt; parent, View view,</a:t>
            </a:r>
            <a:br>
              <a:rPr lang="en" altLang="ko-Kore-KR" sz="900" dirty="0"/>
            </a:br>
            <a:r>
              <a:rPr lang="en" altLang="ko-Kore-KR" sz="900" dirty="0"/>
              <a:t>                        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int </a:t>
            </a:r>
            <a:r>
              <a:rPr lang="en" altLang="ko-Kore-KR" sz="900" dirty="0"/>
              <a:t>position, </a:t>
            </a:r>
            <a:r>
              <a:rPr lang="en" altLang="ko-Kore-KR" sz="900" b="1" dirty="0">
                <a:solidFill>
                  <a:srgbClr val="000080"/>
                </a:solidFill>
              </a:rPr>
              <a:t>long </a:t>
            </a:r>
            <a:r>
              <a:rPr lang="en" altLang="ko-Kore-KR" sz="900" dirty="0"/>
              <a:t>id) {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dirty="0" err="1"/>
              <a:t>Toast.</a:t>
            </a:r>
            <a:r>
              <a:rPr lang="en" altLang="ko-Kore-KR" sz="900" i="1" dirty="0" err="1"/>
              <a:t>makeText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getBaseContext</a:t>
            </a:r>
            <a:r>
              <a:rPr lang="en" altLang="ko-Kore-KR" sz="900" dirty="0"/>
              <a:t>(), </a:t>
            </a:r>
            <a:r>
              <a:rPr lang="en" altLang="ko-Kore-KR" sz="900" b="1" dirty="0">
                <a:solidFill>
                  <a:srgbClr val="660E7A"/>
                </a:solidFill>
              </a:rPr>
              <a:t>products</a:t>
            </a:r>
            <a:r>
              <a:rPr lang="en" altLang="ko-Kore-KR" sz="900" dirty="0"/>
              <a:t>[+position], </a:t>
            </a:r>
            <a:r>
              <a:rPr lang="en" altLang="ko-Kore-KR" sz="900" dirty="0" err="1"/>
              <a:t>Toast.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LENGTH_SHORT</a:t>
            </a:r>
            <a:r>
              <a:rPr lang="en" altLang="ko-Kore-KR" sz="900" dirty="0"/>
              <a:t>).show();</a:t>
            </a:r>
            <a:br>
              <a:rPr lang="en" altLang="ko-Kore-KR" sz="900" dirty="0"/>
            </a:br>
            <a:r>
              <a:rPr lang="en" altLang="ko-Kore-KR" sz="900" dirty="0"/>
              <a:t>            }</a:t>
            </a:r>
            <a:br>
              <a:rPr lang="en" altLang="ko-Kore-KR" sz="900" dirty="0"/>
            </a:br>
            <a:r>
              <a:rPr lang="en" altLang="ko-Kore-KR" sz="900" dirty="0"/>
              <a:t>        });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900" dirty="0" err="1"/>
              <a:t>CustomList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000080"/>
                </a:solidFill>
              </a:rPr>
              <a:t>extends </a:t>
            </a:r>
            <a:r>
              <a:rPr lang="en" altLang="ko-Kore-KR" sz="900" dirty="0" err="1"/>
              <a:t>ArrayAdapter</a:t>
            </a:r>
            <a:r>
              <a:rPr lang="en" altLang="ko-Kore-KR" sz="900" dirty="0"/>
              <a:t>&lt;String&gt;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사용자가 만든 </a:t>
            </a:r>
            <a:r>
              <a:rPr lang="ko-KR" altLang="en-US" sz="900" i="1" dirty="0" err="1">
                <a:solidFill>
                  <a:srgbClr val="808080"/>
                </a:solidFill>
              </a:rPr>
              <a:t>어댑터뷰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private final </a:t>
            </a:r>
            <a:r>
              <a:rPr lang="en" altLang="ko-Kore-KR" sz="900" dirty="0"/>
              <a:t>Activity </a:t>
            </a:r>
            <a:r>
              <a:rPr lang="en" altLang="ko-Kore-KR" sz="900" b="1" dirty="0" err="1">
                <a:solidFill>
                  <a:srgbClr val="660E7A"/>
                </a:solidFill>
              </a:rPr>
              <a:t>musclelist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</a:t>
            </a:r>
            <a:r>
              <a:rPr lang="en" altLang="ko-Kore-KR" sz="900" dirty="0" err="1"/>
              <a:t>CustomList</a:t>
            </a:r>
            <a:r>
              <a:rPr lang="en" altLang="ko-Kore-KR" sz="900" dirty="0"/>
              <a:t>(Activity context 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super</a:t>
            </a:r>
            <a:r>
              <a:rPr lang="en" altLang="ko-Kore-KR" sz="900" dirty="0"/>
              <a:t>(context, R.layout.</a:t>
            </a:r>
            <a:r>
              <a:rPr lang="en" altLang="ko-Kore-KR" sz="900" b="1" i="1" dirty="0">
                <a:solidFill>
                  <a:srgbClr val="660E7A"/>
                </a:solidFill>
              </a:rPr>
              <a:t>listitem2</a:t>
            </a:r>
            <a:r>
              <a:rPr lang="en" altLang="ko-Kore-KR" sz="900" dirty="0"/>
              <a:t>, </a:t>
            </a:r>
            <a:r>
              <a:rPr lang="en" altLang="ko-Kore-KR" sz="900" b="1" dirty="0">
                <a:solidFill>
                  <a:srgbClr val="660E7A"/>
                </a:solidFill>
              </a:rPr>
              <a:t>products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 err="1">
                <a:solidFill>
                  <a:srgbClr val="000080"/>
                </a:solidFill>
              </a:rPr>
              <a:t>this</a:t>
            </a:r>
            <a:r>
              <a:rPr lang="en" altLang="ko-Kore-KR" sz="900" dirty="0" err="1"/>
              <a:t>.</a:t>
            </a:r>
            <a:r>
              <a:rPr lang="en" altLang="ko-Kore-KR" sz="900" b="1" dirty="0" err="1">
                <a:solidFill>
                  <a:srgbClr val="660E7A"/>
                </a:solidFill>
              </a:rPr>
              <a:t>musclelist</a:t>
            </a:r>
            <a:r>
              <a:rPr lang="en" altLang="ko-Kore-KR" sz="900" b="1" dirty="0">
                <a:solidFill>
                  <a:srgbClr val="660E7A"/>
                </a:solidFill>
              </a:rPr>
              <a:t> </a:t>
            </a:r>
            <a:r>
              <a:rPr lang="en" altLang="ko-Kore-KR" sz="900" dirty="0"/>
              <a:t>= context;</a:t>
            </a:r>
            <a:br>
              <a:rPr lang="en" altLang="ko-Kore-KR" sz="900" dirty="0"/>
            </a:br>
            <a:r>
              <a:rPr lang="en" altLang="ko-Kore-KR" sz="900" dirty="0"/>
              <a:t>        }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</a:t>
            </a:r>
            <a:r>
              <a:rPr lang="en" altLang="ko-Kore-KR" sz="900" dirty="0"/>
              <a:t>View </a:t>
            </a:r>
            <a:r>
              <a:rPr lang="en" altLang="ko-Kore-KR" sz="900" dirty="0" err="1"/>
              <a:t>getView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int </a:t>
            </a:r>
            <a:r>
              <a:rPr lang="en" altLang="ko-Kore-KR" sz="900" dirty="0"/>
              <a:t>position, View view, </a:t>
            </a:r>
            <a:r>
              <a:rPr lang="en" altLang="ko-Kore-KR" sz="900" dirty="0" err="1"/>
              <a:t>ViewGroup</a:t>
            </a:r>
            <a:r>
              <a:rPr lang="en" altLang="ko-Kore-KR" sz="900" dirty="0"/>
              <a:t> </a:t>
            </a:r>
            <a:r>
              <a:rPr lang="en" altLang="ko-Kore-KR" sz="900" dirty="0" err="1"/>
              <a:t>viewGroup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사용자가 </a:t>
            </a:r>
            <a:r>
              <a:rPr lang="ko-KR" altLang="en-US" sz="900" i="1" dirty="0" err="1">
                <a:solidFill>
                  <a:srgbClr val="808080"/>
                </a:solidFill>
              </a:rPr>
              <a:t>원하는대로</a:t>
            </a:r>
            <a:r>
              <a:rPr lang="ko-KR" altLang="en-US" sz="900" i="1" dirty="0">
                <a:solidFill>
                  <a:srgbClr val="808080"/>
                </a:solidFill>
              </a:rPr>
              <a:t> 이미지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제품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제품가격</a:t>
            </a:r>
            <a:r>
              <a:rPr lang="en-US" altLang="ko-KR" sz="900" i="1" dirty="0">
                <a:solidFill>
                  <a:srgbClr val="808080"/>
                </a:solidFill>
              </a:rPr>
              <a:t>, </a:t>
            </a:r>
            <a:r>
              <a:rPr lang="ko-KR" altLang="en-US" sz="900" i="1" dirty="0">
                <a:solidFill>
                  <a:srgbClr val="808080"/>
                </a:solidFill>
              </a:rPr>
              <a:t>이름 등을 넣음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dirty="0" err="1"/>
              <a:t>LayoutInflater</a:t>
            </a:r>
            <a:r>
              <a:rPr lang="en" altLang="ko-Kore-KR" sz="900" dirty="0"/>
              <a:t> inflater = </a:t>
            </a:r>
            <a:r>
              <a:rPr lang="en" altLang="ko-Kore-KR" sz="900" b="1" dirty="0" err="1">
                <a:solidFill>
                  <a:srgbClr val="660E7A"/>
                </a:solidFill>
              </a:rPr>
              <a:t>musclelist</a:t>
            </a:r>
            <a:r>
              <a:rPr lang="en" altLang="ko-Kore-KR" sz="900" dirty="0" err="1"/>
              <a:t>.getLayoutInflater</a:t>
            </a:r>
            <a:r>
              <a:rPr lang="en" altLang="ko-Kore-KR" sz="900" dirty="0"/>
              <a:t>();</a:t>
            </a:r>
            <a:br>
              <a:rPr lang="en" altLang="ko-Kore-KR" sz="900" dirty="0"/>
            </a:br>
            <a:r>
              <a:rPr lang="en" altLang="ko-Kore-KR" sz="900" dirty="0"/>
              <a:t>            View custom= </a:t>
            </a:r>
            <a:r>
              <a:rPr lang="en" altLang="ko-Kore-KR" sz="900" dirty="0" err="1"/>
              <a:t>inflater.inflate</a:t>
            </a:r>
            <a:r>
              <a:rPr lang="en" altLang="ko-Kore-KR" sz="900" dirty="0"/>
              <a:t>(R.layout.</a:t>
            </a:r>
            <a:r>
              <a:rPr lang="en" altLang="ko-Kore-KR" sz="900" b="1" i="1" dirty="0">
                <a:solidFill>
                  <a:srgbClr val="660E7A"/>
                </a:solidFill>
              </a:rPr>
              <a:t>listitem2</a:t>
            </a:r>
            <a:r>
              <a:rPr lang="en" altLang="ko-Kore-KR" sz="900" dirty="0"/>
              <a:t>, </a:t>
            </a:r>
            <a:r>
              <a:rPr lang="en" altLang="ko-Kore-KR" sz="900" b="1" dirty="0">
                <a:solidFill>
                  <a:srgbClr val="000080"/>
                </a:solidFill>
              </a:rPr>
              <a:t>null</a:t>
            </a:r>
            <a:r>
              <a:rPr lang="en" altLang="ko-Kore-KR" sz="900" dirty="0"/>
              <a:t>, </a:t>
            </a:r>
            <a:r>
              <a:rPr lang="en" altLang="ko-Kore-KR" sz="900" b="1" dirty="0">
                <a:solidFill>
                  <a:srgbClr val="000080"/>
                </a:solidFill>
              </a:rPr>
              <a:t>true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 err="1"/>
              <a:t>ImageView</a:t>
            </a:r>
            <a:r>
              <a:rPr lang="en" altLang="ko-Kore-KR" sz="900" dirty="0"/>
              <a:t> </a:t>
            </a:r>
            <a:r>
              <a:rPr lang="en" altLang="ko-Kore-KR" sz="900" dirty="0" err="1"/>
              <a:t>imageView</a:t>
            </a:r>
            <a:r>
              <a:rPr lang="en" altLang="ko-Kore-KR" sz="900" dirty="0"/>
              <a:t> = (</a:t>
            </a:r>
            <a:r>
              <a:rPr lang="en" altLang="ko-Kore-KR" sz="900" dirty="0" err="1"/>
              <a:t>ImageView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custom.findViewById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image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 err="1"/>
              <a:t>TextView</a:t>
            </a:r>
            <a:r>
              <a:rPr lang="en" altLang="ko-Kore-KR" sz="900" dirty="0"/>
              <a:t> product = (</a:t>
            </a:r>
            <a:r>
              <a:rPr lang="en" altLang="ko-Kore-KR" sz="900" dirty="0" err="1"/>
              <a:t>TextView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custom.findViewById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product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 err="1"/>
              <a:t>TextView</a:t>
            </a:r>
            <a:r>
              <a:rPr lang="en" altLang="ko-Kore-KR" sz="900" dirty="0"/>
              <a:t> </a:t>
            </a:r>
            <a:r>
              <a:rPr lang="en" altLang="ko-Kore-KR" sz="900" dirty="0" err="1"/>
              <a:t>productgenre</a:t>
            </a:r>
            <a:r>
              <a:rPr lang="en" altLang="ko-Kore-KR" sz="900" dirty="0"/>
              <a:t> = (</a:t>
            </a:r>
            <a:r>
              <a:rPr lang="en" altLang="ko-Kore-KR" sz="900" dirty="0" err="1"/>
              <a:t>TextView</a:t>
            </a:r>
            <a:r>
              <a:rPr lang="en" altLang="ko-Kore-KR" sz="900" dirty="0"/>
              <a:t>) </a:t>
            </a:r>
            <a:r>
              <a:rPr lang="en" altLang="ko-Kore-KR" sz="900" dirty="0" err="1"/>
              <a:t>custom.findViewById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productgenre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위치에 맞게 저장됨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dirty="0" err="1"/>
              <a:t>product.setText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660E7A"/>
                </a:solidFill>
              </a:rPr>
              <a:t>products</a:t>
            </a:r>
            <a:r>
              <a:rPr lang="en" altLang="ko-Kore-KR" sz="900" dirty="0"/>
              <a:t>[position]);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 err="1"/>
              <a:t>imageView.setImageResource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660E7A"/>
                </a:solidFill>
              </a:rPr>
              <a:t>images</a:t>
            </a:r>
            <a:r>
              <a:rPr lang="en" altLang="ko-Kore-KR" sz="900" dirty="0"/>
              <a:t>[position]);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 err="1"/>
              <a:t>productgenre.setText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8000"/>
                </a:solidFill>
              </a:rPr>
              <a:t>"Muscle product"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return </a:t>
            </a:r>
            <a:r>
              <a:rPr lang="en" altLang="ko-Kore-KR" sz="900" dirty="0"/>
              <a:t>custom;</a:t>
            </a:r>
            <a:br>
              <a:rPr lang="en" altLang="ko-Kore-KR" sz="900" dirty="0"/>
            </a:br>
            <a:r>
              <a:rPr lang="en" altLang="ko-Kore-KR" sz="900" dirty="0"/>
              <a:t>        }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}</a:t>
            </a:r>
            <a:br>
              <a:rPr lang="en" altLang="ko-Kore-KR" sz="900" dirty="0"/>
            </a:br>
            <a:endParaRPr lang="ko-Kore-KR" altLang="en-US" sz="9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D914F1-B2BD-1C45-AE6D-1606F54D5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84" y="3147150"/>
            <a:ext cx="1931684" cy="40327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2013D1-2089-164F-8B79-A92B3010E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804" y="3229538"/>
            <a:ext cx="1997655" cy="33998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E2735B-EDBB-854A-8578-A28639E8F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37" y="696158"/>
            <a:ext cx="1939328" cy="37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438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3813865" y="446859"/>
            <a:ext cx="245131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필수 구현 사항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5.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인텐트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marL="342900" indent="-342900" latinLnBrk="1">
              <a:buFont typeface="Wingdings" pitchFamily="2" charset="2"/>
              <a:buChar char="à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모든 화면의 전환에서 사용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닫기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/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 로그인 화면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/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사용법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/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각종 운동 종목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/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칼로리 계산 등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)</a:t>
            </a:r>
          </a:p>
          <a:p>
            <a:pPr latinLnBrk="1"/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밑의 예시는 하나의 예입니다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.</a:t>
            </a:r>
          </a:p>
          <a:p>
            <a:pPr latinLnBrk="1"/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+mn-ea"/>
              <a:sym typeface="Wingdings" pitchFamily="2" charset="2"/>
            </a:endParaRPr>
          </a:p>
          <a:p>
            <a:pPr latinLnBrk="1"/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+mn-ea"/>
              <a:sym typeface="Wingdings" pitchFamily="2" charset="2"/>
            </a:endParaRPr>
          </a:p>
          <a:p>
            <a:pPr marL="342900" indent="-342900" latinLnBrk="1">
              <a:buFont typeface="Wingdings" pitchFamily="2" charset="2"/>
              <a:buChar char="à"/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6.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 서비스와 방송 수신자 중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택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1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itchFamily="2" charset="2"/>
              </a:rPr>
              <a:t> 서비스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스탑워치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background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sym typeface="Wingdings" pitchFamily="2" charset="2"/>
              </a:rPr>
              <a:t>노래 연결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AA0763-B83C-1F43-8B90-A98DCB35E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1" y="1989279"/>
            <a:ext cx="925583" cy="19763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E465BD-350E-8745-A5E6-2C59445C29E3}"/>
              </a:ext>
            </a:extLst>
          </p:cNvPr>
          <p:cNvSpPr/>
          <p:nvPr/>
        </p:nvSpPr>
        <p:spPr>
          <a:xfrm>
            <a:off x="1855334" y="1764813"/>
            <a:ext cx="50387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  <a:p>
            <a:pPr latinLnBrk="1"/>
            <a:r>
              <a:rPr lang="en" altLang="ko-Kore-KR" sz="900" dirty="0"/>
              <a:t>&lt;</a:t>
            </a:r>
            <a:r>
              <a:rPr lang="en" altLang="ko-Kore-KR" sz="900" dirty="0" err="1"/>
              <a:t>menu.class</a:t>
            </a:r>
            <a:r>
              <a:rPr lang="en" altLang="ko-Kore-KR" sz="900" dirty="0"/>
              <a:t>&gt;</a:t>
            </a:r>
          </a:p>
          <a:p>
            <a:pPr latinLnBrk="1"/>
            <a:r>
              <a:rPr lang="en" altLang="ko-Kore-KR" sz="900" dirty="0"/>
              <a:t>Button exercise=(Button) </a:t>
            </a:r>
            <a:r>
              <a:rPr lang="en" altLang="ko-Kore-KR" sz="900" dirty="0" err="1"/>
              <a:t>findViewById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R.id.</a:t>
            </a:r>
            <a:r>
              <a:rPr lang="en" altLang="ko-Kore-KR" sz="900" b="1" i="1" dirty="0" err="1"/>
              <a:t>exercise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 err="1"/>
              <a:t>exercise.setOnClickListener</a:t>
            </a:r>
            <a:r>
              <a:rPr lang="en" altLang="ko-Kore-KR" sz="900" dirty="0"/>
              <a:t>(</a:t>
            </a:r>
            <a:r>
              <a:rPr lang="en" altLang="ko-Kore-KR" sz="900" b="1" dirty="0"/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 {</a:t>
            </a:r>
            <a:br>
              <a:rPr lang="en" altLang="ko-Kore-KR" sz="900" dirty="0"/>
            </a:br>
            <a:r>
              <a:rPr lang="en" altLang="ko-Kore-KR" sz="900" dirty="0"/>
              <a:t>    @Override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/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view) {</a:t>
            </a:r>
            <a:br>
              <a:rPr lang="en" altLang="ko-Kore-KR" sz="900" dirty="0"/>
            </a:br>
            <a:r>
              <a:rPr lang="en" altLang="ko-Kore-KR" sz="900" dirty="0"/>
              <a:t>        Intent intent=</a:t>
            </a:r>
            <a:r>
              <a:rPr lang="en" altLang="ko-Kore-KR" sz="900" b="1" dirty="0"/>
              <a:t>new </a:t>
            </a:r>
            <a:r>
              <a:rPr lang="en" altLang="ko-Kore-KR" sz="900" dirty="0"/>
              <a:t>Intent(</a:t>
            </a:r>
            <a:r>
              <a:rPr lang="en" altLang="ko-Kore-KR" sz="900" dirty="0" err="1"/>
              <a:t>menu.</a:t>
            </a:r>
            <a:r>
              <a:rPr lang="en" altLang="ko-Kore-KR" sz="900" b="1" dirty="0" err="1"/>
              <a:t>this</a:t>
            </a:r>
            <a:r>
              <a:rPr lang="en" altLang="ko-Kore-KR" sz="900" dirty="0"/>
              <a:t>, </a:t>
            </a:r>
            <a:r>
              <a:rPr lang="en" altLang="ko-Kore-KR" sz="900" dirty="0" err="1"/>
              <a:t>exercise.</a:t>
            </a:r>
            <a:r>
              <a:rPr lang="en" altLang="ko-Kore-KR" sz="900" b="1" dirty="0" err="1"/>
              <a:t>class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 err="1"/>
              <a:t>startActivity</a:t>
            </a:r>
            <a:r>
              <a:rPr lang="en" altLang="ko-Kore-KR" sz="900" dirty="0"/>
              <a:t>(intent);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r>
              <a:rPr lang="en" altLang="ko-Kore-KR" sz="900" dirty="0"/>
              <a:t>});</a:t>
            </a: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itchFamily="2" charset="2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F55718-3DD1-1A46-AFDC-1BC626304283}"/>
              </a:ext>
            </a:extLst>
          </p:cNvPr>
          <p:cNvSpPr/>
          <p:nvPr/>
        </p:nvSpPr>
        <p:spPr>
          <a:xfrm>
            <a:off x="5229906" y="1989279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b="1" dirty="0">
                <a:solidFill>
                  <a:srgbClr val="000080"/>
                </a:solidFill>
              </a:rPr>
              <a:t>&lt;</a:t>
            </a:r>
            <a:r>
              <a:rPr lang="en-US" altLang="ko-KR" sz="900" b="1" dirty="0" err="1">
                <a:solidFill>
                  <a:srgbClr val="000080"/>
                </a:solidFill>
              </a:rPr>
              <a:t>exercise.class</a:t>
            </a:r>
            <a:r>
              <a:rPr lang="en-US" altLang="ko-KR" sz="900" b="1" dirty="0">
                <a:solidFill>
                  <a:srgbClr val="000080"/>
                </a:solidFill>
              </a:rPr>
              <a:t>&gt;</a:t>
            </a:r>
            <a:endParaRPr lang="en" altLang="ko-Kore-KR" sz="900" b="1" dirty="0">
              <a:solidFill>
                <a:srgbClr val="000080"/>
              </a:solidFill>
            </a:endParaRPr>
          </a:p>
          <a:p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.onCreate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i="1" dirty="0">
                <a:solidFill>
                  <a:srgbClr val="808080"/>
                </a:solidFill>
              </a:rPr>
              <a:t>//exercise xml</a:t>
            </a:r>
            <a:r>
              <a:rPr lang="ko-KR" altLang="en-US" sz="900" i="1" dirty="0">
                <a:solidFill>
                  <a:srgbClr val="808080"/>
                </a:solidFill>
              </a:rPr>
              <a:t>을 보여줌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" altLang="ko-Kore-KR" sz="900" dirty="0" err="1"/>
              <a:t>setContentView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R.layout.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exercise</a:t>
            </a:r>
            <a:r>
              <a:rPr lang="en" altLang="ko-Kore-KR" sz="900" dirty="0"/>
              <a:t>);</a:t>
            </a:r>
            <a:endParaRPr lang="ko-Kore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7696CC-5E6F-784E-82E9-00AE3D724E12}"/>
              </a:ext>
            </a:extLst>
          </p:cNvPr>
          <p:cNvSpPr/>
          <p:nvPr/>
        </p:nvSpPr>
        <p:spPr>
          <a:xfrm>
            <a:off x="1883065" y="3272006"/>
            <a:ext cx="70009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900" dirty="0"/>
              <a:t>&lt;manifest</a:t>
            </a:r>
            <a:r>
              <a:rPr lang="en-US" altLang="ko-KR" sz="900" dirty="0"/>
              <a:t>.xml</a:t>
            </a:r>
            <a:r>
              <a:rPr lang="en" altLang="ko-Kore-KR" sz="900" dirty="0"/>
              <a:t>&gt;</a:t>
            </a:r>
          </a:p>
          <a:p>
            <a:r>
              <a:rPr lang="en" altLang="ko-Kore-KR" sz="900" dirty="0"/>
              <a:t>&lt;</a:t>
            </a:r>
            <a:r>
              <a:rPr lang="en" altLang="ko-Kore-KR" sz="900" b="1" dirty="0" err="1">
                <a:solidFill>
                  <a:srgbClr val="000080"/>
                </a:solidFill>
              </a:rPr>
              <a:t>activity</a:t>
            </a:r>
            <a:r>
              <a:rPr lang="en" altLang="ko-Kore-KR" sz="900" b="1" dirty="0" err="1">
                <a:solidFill>
                  <a:srgbClr val="660E7A"/>
                </a:solidFill>
              </a:rPr>
              <a:t>android</a:t>
            </a:r>
            <a:r>
              <a:rPr lang="en" altLang="ko-Kore-KR" sz="900" b="1" dirty="0" err="1">
                <a:solidFill>
                  <a:srgbClr val="0000FF"/>
                </a:solidFill>
              </a:rPr>
              <a:t>:name</a:t>
            </a:r>
            <a:r>
              <a:rPr lang="en" altLang="ko-Kore-KR" sz="900" b="1" dirty="0">
                <a:solidFill>
                  <a:srgbClr val="008000"/>
                </a:solidFill>
              </a:rPr>
              <a:t>=".</a:t>
            </a:r>
            <a:r>
              <a:rPr lang="en" altLang="ko-Kore-KR" sz="900" b="1" dirty="0" err="1">
                <a:solidFill>
                  <a:srgbClr val="008000"/>
                </a:solidFill>
              </a:rPr>
              <a:t>exercise"</a:t>
            </a:r>
            <a:r>
              <a:rPr lang="en" altLang="ko-Kore-KR" sz="900" b="1" dirty="0" err="1">
                <a:solidFill>
                  <a:srgbClr val="660E7A"/>
                </a:solidFill>
              </a:rPr>
              <a:t>android</a:t>
            </a:r>
            <a:r>
              <a:rPr lang="en" altLang="ko-Kore-KR" sz="900" b="1" dirty="0" err="1">
                <a:solidFill>
                  <a:srgbClr val="0000FF"/>
                </a:solidFill>
              </a:rPr>
              <a:t>:label</a:t>
            </a:r>
            <a:r>
              <a:rPr lang="en" altLang="ko-Kore-KR" sz="900" b="1" dirty="0">
                <a:solidFill>
                  <a:srgbClr val="008000"/>
                </a:solidFill>
              </a:rPr>
              <a:t>="exercise"</a:t>
            </a:r>
            <a:r>
              <a:rPr lang="en" altLang="ko-Kore-KR" sz="900" dirty="0"/>
              <a:t>&gt;&lt;/</a:t>
            </a:r>
            <a:r>
              <a:rPr lang="en" altLang="ko-Kore-KR" sz="900" b="1" dirty="0">
                <a:solidFill>
                  <a:srgbClr val="000080"/>
                </a:solidFill>
              </a:rPr>
              <a:t>activity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endParaRPr lang="ko-Kore-KR" altLang="en-US" sz="9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0779984-770F-F243-9B8B-D496D94F5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83" y="4081097"/>
            <a:ext cx="2337678" cy="61714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2D010E-1F69-504D-BFDF-B8FFD06882D5}"/>
              </a:ext>
            </a:extLst>
          </p:cNvPr>
          <p:cNvSpPr/>
          <p:nvPr/>
        </p:nvSpPr>
        <p:spPr>
          <a:xfrm>
            <a:off x="528168" y="4698244"/>
            <a:ext cx="63719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000080"/>
                </a:solidFill>
              </a:rPr>
              <a:t>&lt;</a:t>
            </a:r>
            <a:r>
              <a:rPr lang="en-US" altLang="ko-KR" sz="800" b="1" dirty="0" err="1">
                <a:solidFill>
                  <a:srgbClr val="000080"/>
                </a:solidFill>
              </a:rPr>
              <a:t>music.class</a:t>
            </a:r>
            <a:r>
              <a:rPr lang="en-US" altLang="ko-KR" sz="800" b="1" dirty="0">
                <a:solidFill>
                  <a:srgbClr val="000080"/>
                </a:solidFill>
              </a:rPr>
              <a:t>&gt;</a:t>
            </a:r>
          </a:p>
          <a:p>
            <a:endParaRPr lang="en" altLang="ko-Kore-KR" sz="800" b="1" dirty="0">
              <a:solidFill>
                <a:srgbClr val="000080"/>
              </a:solidFill>
            </a:endParaRPr>
          </a:p>
          <a:p>
            <a:r>
              <a:rPr lang="en" altLang="ko-Kore-KR" sz="8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800" dirty="0"/>
              <a:t>music </a:t>
            </a:r>
            <a:r>
              <a:rPr lang="en" altLang="ko-Kore-KR" sz="800" b="1" dirty="0">
                <a:solidFill>
                  <a:srgbClr val="000080"/>
                </a:solidFill>
              </a:rPr>
              <a:t>extends </a:t>
            </a:r>
            <a:r>
              <a:rPr lang="en" altLang="ko-Kore-KR" sz="800" dirty="0"/>
              <a:t>Service {</a:t>
            </a: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서비스</a:t>
            </a:r>
            <a:r>
              <a:rPr lang="en-US" altLang="ko-KR" sz="800" i="1" dirty="0">
                <a:solidFill>
                  <a:srgbClr val="808080"/>
                </a:solidFill>
              </a:rPr>
              <a:t>(</a:t>
            </a:r>
            <a:r>
              <a:rPr lang="ko-KR" altLang="en-US" sz="800" i="1" dirty="0">
                <a:solidFill>
                  <a:srgbClr val="808080"/>
                </a:solidFill>
              </a:rPr>
              <a:t>음악 재생</a:t>
            </a:r>
            <a:r>
              <a:rPr lang="en-US" altLang="ko-KR" sz="800" i="1" dirty="0">
                <a:solidFill>
                  <a:srgbClr val="808080"/>
                </a:solidFill>
              </a:rPr>
              <a:t>)</a:t>
            </a:r>
            <a:r>
              <a:rPr lang="ko-KR" altLang="en-US" sz="800" i="1" dirty="0">
                <a:solidFill>
                  <a:srgbClr val="808080"/>
                </a:solidFill>
              </a:rPr>
              <a:t>구현</a:t>
            </a:r>
            <a:r>
              <a:rPr lang="en-US" altLang="ko-KR" sz="800" i="1" dirty="0">
                <a:solidFill>
                  <a:srgbClr val="808080"/>
                </a:solidFill>
              </a:rPr>
              <a:t>.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</a:t>
            </a:r>
            <a:r>
              <a:rPr lang="en" altLang="ko-Kore-KR" sz="800" b="1" dirty="0">
                <a:solidFill>
                  <a:srgbClr val="000080"/>
                </a:solidFill>
              </a:rPr>
              <a:t>private static final </a:t>
            </a:r>
            <a:r>
              <a:rPr lang="en" altLang="ko-Kore-KR" sz="800" dirty="0"/>
              <a:t>String </a:t>
            </a:r>
            <a:r>
              <a:rPr lang="en" altLang="ko-Kore-KR" sz="800" b="1" i="1" dirty="0">
                <a:solidFill>
                  <a:srgbClr val="660E7A"/>
                </a:solidFill>
              </a:rPr>
              <a:t>TAG </a:t>
            </a:r>
            <a:r>
              <a:rPr lang="en" altLang="ko-Kore-KR" sz="800" dirty="0"/>
              <a:t>= </a:t>
            </a:r>
            <a:r>
              <a:rPr lang="en" altLang="ko-Kore-KR" sz="800" b="1" dirty="0">
                <a:solidFill>
                  <a:srgbClr val="008000"/>
                </a:solidFill>
              </a:rPr>
              <a:t>"</a:t>
            </a:r>
            <a:r>
              <a:rPr lang="en" altLang="ko-Kore-KR" sz="800" b="1" dirty="0" err="1">
                <a:solidFill>
                  <a:srgbClr val="008000"/>
                </a:solidFill>
              </a:rPr>
              <a:t>MusicService</a:t>
            </a:r>
            <a:r>
              <a:rPr lang="en" altLang="ko-Kore-KR" sz="800" b="1" dirty="0">
                <a:solidFill>
                  <a:srgbClr val="008000"/>
                </a:solidFill>
              </a:rPr>
              <a:t>"</a:t>
            </a:r>
            <a:r>
              <a:rPr lang="en" altLang="ko-Kore-KR" sz="800" dirty="0"/>
              <a:t>;</a:t>
            </a: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dirty="0" err="1"/>
              <a:t>MediaPlayer</a:t>
            </a:r>
            <a:r>
              <a:rPr lang="en" altLang="ko-Kore-KR" sz="800" dirty="0"/>
              <a:t> </a:t>
            </a:r>
            <a:r>
              <a:rPr lang="en" altLang="ko-Kore-KR" sz="800" b="1" dirty="0">
                <a:solidFill>
                  <a:srgbClr val="660E7A"/>
                </a:solidFill>
              </a:rPr>
              <a:t>music</a:t>
            </a:r>
            <a:r>
              <a:rPr lang="en" altLang="ko-Kore-KR" sz="800" dirty="0"/>
              <a:t>;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dirty="0">
                <a:solidFill>
                  <a:srgbClr val="808000"/>
                </a:solidFill>
              </a:rPr>
              <a:t>@Override</a:t>
            </a:r>
            <a:br>
              <a:rPr lang="en" altLang="ko-Kore-KR" sz="800" dirty="0">
                <a:solidFill>
                  <a:srgbClr val="808000"/>
                </a:solidFill>
              </a:rPr>
            </a:br>
            <a:r>
              <a:rPr lang="en" altLang="ko-Kore-KR" sz="800" dirty="0">
                <a:solidFill>
                  <a:srgbClr val="808000"/>
                </a:solidFill>
              </a:rPr>
              <a:t>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</a:t>
            </a:r>
            <a:r>
              <a:rPr lang="en" altLang="ko-Kore-KR" sz="800" dirty="0" err="1"/>
              <a:t>IBinder</a:t>
            </a:r>
            <a:r>
              <a:rPr lang="en" altLang="ko-Kore-KR" sz="800" dirty="0"/>
              <a:t> </a:t>
            </a:r>
            <a:r>
              <a:rPr lang="en" altLang="ko-Kore-KR" sz="800" dirty="0" err="1"/>
              <a:t>onBind</a:t>
            </a:r>
            <a:r>
              <a:rPr lang="en" altLang="ko-Kore-KR" sz="800" dirty="0"/>
              <a:t>(Intent intent) {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b="1" dirty="0">
                <a:solidFill>
                  <a:srgbClr val="000080"/>
                </a:solidFill>
              </a:rPr>
              <a:t>return null</a:t>
            </a:r>
            <a:r>
              <a:rPr lang="en" altLang="ko-Kore-KR" sz="800" dirty="0"/>
              <a:t>;</a:t>
            </a:r>
            <a:br>
              <a:rPr lang="en" altLang="ko-Kore-KR" sz="800" dirty="0"/>
            </a:br>
            <a:r>
              <a:rPr lang="en" altLang="ko-Kore-KR" sz="800" dirty="0"/>
              <a:t>    }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음악 재생기를 생성</a:t>
            </a:r>
            <a:r>
              <a:rPr lang="en-US" altLang="ko-KR" sz="800" i="1" dirty="0">
                <a:solidFill>
                  <a:srgbClr val="808080"/>
                </a:solidFill>
              </a:rPr>
              <a:t>(</a:t>
            </a:r>
            <a:r>
              <a:rPr lang="ko-KR" altLang="en-US" sz="800" i="1" dirty="0">
                <a:solidFill>
                  <a:srgbClr val="808080"/>
                </a:solidFill>
              </a:rPr>
              <a:t>서비스가 처음 시작</a:t>
            </a:r>
            <a:r>
              <a:rPr lang="en-US" altLang="ko-KR" sz="800" i="1" dirty="0">
                <a:solidFill>
                  <a:srgbClr val="808080"/>
                </a:solidFill>
              </a:rPr>
              <a:t>)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</a:t>
            </a:r>
            <a:r>
              <a:rPr lang="en-US" altLang="ko-KR" sz="800" dirty="0">
                <a:solidFill>
                  <a:srgbClr val="808000"/>
                </a:solidFill>
              </a:rPr>
              <a:t>@</a:t>
            </a:r>
            <a:r>
              <a:rPr lang="en" altLang="ko-Kore-KR" sz="800" dirty="0">
                <a:solidFill>
                  <a:srgbClr val="808000"/>
                </a:solidFill>
              </a:rPr>
              <a:t>Override</a:t>
            </a:r>
            <a:br>
              <a:rPr lang="en" altLang="ko-Kore-KR" sz="800" dirty="0">
                <a:solidFill>
                  <a:srgbClr val="808000"/>
                </a:solidFill>
              </a:rPr>
            </a:br>
            <a:r>
              <a:rPr lang="en" altLang="ko-Kore-KR" sz="800" dirty="0">
                <a:solidFill>
                  <a:srgbClr val="808000"/>
                </a:solidFill>
              </a:rPr>
              <a:t>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800" dirty="0" err="1"/>
              <a:t>onCreate</a:t>
            </a:r>
            <a:r>
              <a:rPr lang="en" altLang="ko-Kore-KR" sz="800" dirty="0"/>
              <a:t>() {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Log.</a:t>
            </a:r>
            <a:r>
              <a:rPr lang="en" altLang="ko-Kore-KR" sz="800" i="1" dirty="0" err="1"/>
              <a:t>d</a:t>
            </a:r>
            <a:r>
              <a:rPr lang="en" altLang="ko-Kore-KR" sz="800" dirty="0"/>
              <a:t>(</a:t>
            </a:r>
            <a:r>
              <a:rPr lang="en" altLang="ko-Kore-KR" sz="800" b="1" i="1" dirty="0">
                <a:solidFill>
                  <a:srgbClr val="660E7A"/>
                </a:solidFill>
              </a:rPr>
              <a:t>TAG</a:t>
            </a:r>
            <a:r>
              <a:rPr lang="en" altLang="ko-Kore-KR" sz="800" dirty="0"/>
              <a:t>, </a:t>
            </a:r>
            <a:r>
              <a:rPr lang="en" altLang="ko-Kore-KR" sz="800" b="1" dirty="0">
                <a:solidFill>
                  <a:srgbClr val="008000"/>
                </a:solidFill>
              </a:rPr>
              <a:t>"</a:t>
            </a:r>
            <a:r>
              <a:rPr lang="en" altLang="ko-Kore-KR" sz="800" b="1" dirty="0" err="1">
                <a:solidFill>
                  <a:srgbClr val="008000"/>
                </a:solidFill>
              </a:rPr>
              <a:t>onCreate</a:t>
            </a:r>
            <a:r>
              <a:rPr lang="en" altLang="ko-Kore-KR" sz="800" b="1" dirty="0">
                <a:solidFill>
                  <a:srgbClr val="008000"/>
                </a:solidFill>
              </a:rPr>
              <a:t>()"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b="1" dirty="0">
                <a:solidFill>
                  <a:srgbClr val="660E7A"/>
                </a:solidFill>
              </a:rPr>
              <a:t>music </a:t>
            </a:r>
            <a:r>
              <a:rPr lang="en" altLang="ko-Kore-KR" sz="800" dirty="0"/>
              <a:t>= </a:t>
            </a:r>
            <a:r>
              <a:rPr lang="en" altLang="ko-Kore-KR" sz="800" dirty="0" err="1"/>
              <a:t>MediaPlayer.</a:t>
            </a:r>
            <a:r>
              <a:rPr lang="en" altLang="ko-Kore-KR" sz="800" i="1" dirty="0" err="1"/>
              <a:t>create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this</a:t>
            </a:r>
            <a:r>
              <a:rPr lang="en" altLang="ko-Kore-KR" sz="800" dirty="0"/>
              <a:t>, </a:t>
            </a:r>
            <a:r>
              <a:rPr lang="en" altLang="ko-Kore-KR" sz="800" dirty="0" err="1"/>
              <a:t>R.raw.</a:t>
            </a:r>
            <a:r>
              <a:rPr lang="en" altLang="ko-Kore-KR" sz="800" b="1" i="1" dirty="0" err="1">
                <a:solidFill>
                  <a:srgbClr val="660E7A"/>
                </a:solidFill>
              </a:rPr>
              <a:t>what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b="1" dirty="0" err="1">
                <a:solidFill>
                  <a:srgbClr val="660E7A"/>
                </a:solidFill>
              </a:rPr>
              <a:t>music</a:t>
            </a:r>
            <a:r>
              <a:rPr lang="en" altLang="ko-Kore-KR" sz="800" dirty="0" err="1"/>
              <a:t>.setLooping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false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}</a:t>
            </a:r>
            <a:br>
              <a:rPr lang="en" altLang="ko-Kore-KR" sz="800" dirty="0"/>
            </a:br>
            <a:br>
              <a:rPr lang="en" altLang="ko-Kore-KR" sz="800" dirty="0"/>
            </a:br>
            <a:endParaRPr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3F079A-3790-D243-A2A2-67C4A9B0A261}"/>
              </a:ext>
            </a:extLst>
          </p:cNvPr>
          <p:cNvSpPr/>
          <p:nvPr/>
        </p:nvSpPr>
        <p:spPr>
          <a:xfrm>
            <a:off x="2864198" y="4815519"/>
            <a:ext cx="50387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800" dirty="0"/>
              <a:t>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서비스가 시작되면 음악 재생 시작</a:t>
            </a:r>
            <a:r>
              <a:rPr lang="en-US" altLang="ko-KR" sz="800" i="1" dirty="0">
                <a:solidFill>
                  <a:srgbClr val="808080"/>
                </a:solidFill>
              </a:rPr>
              <a:t>.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</a:t>
            </a:r>
            <a:r>
              <a:rPr lang="en-US" altLang="ko-KR" sz="800" dirty="0">
                <a:solidFill>
                  <a:srgbClr val="808000"/>
                </a:solidFill>
              </a:rPr>
              <a:t>@</a:t>
            </a:r>
            <a:r>
              <a:rPr lang="en" altLang="ko-Kore-KR" sz="800" dirty="0">
                <a:solidFill>
                  <a:srgbClr val="808000"/>
                </a:solidFill>
              </a:rPr>
              <a:t>Override</a:t>
            </a:r>
            <a:br>
              <a:rPr lang="en" altLang="ko-Kore-KR" sz="800" dirty="0">
                <a:solidFill>
                  <a:srgbClr val="808000"/>
                </a:solidFill>
              </a:rPr>
            </a:br>
            <a:r>
              <a:rPr lang="en" altLang="ko-Kore-KR" sz="800" dirty="0">
                <a:solidFill>
                  <a:srgbClr val="808000"/>
                </a:solidFill>
              </a:rPr>
              <a:t>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int </a:t>
            </a:r>
            <a:r>
              <a:rPr lang="en" altLang="ko-Kore-KR" sz="800" dirty="0" err="1"/>
              <a:t>onStartCommand</a:t>
            </a:r>
            <a:r>
              <a:rPr lang="en" altLang="ko-Kore-KR" sz="800" dirty="0"/>
              <a:t>(Intent intent, </a:t>
            </a:r>
            <a:r>
              <a:rPr lang="en" altLang="ko-Kore-KR" sz="800" b="1" dirty="0">
                <a:solidFill>
                  <a:srgbClr val="000080"/>
                </a:solidFill>
              </a:rPr>
              <a:t>int </a:t>
            </a:r>
            <a:r>
              <a:rPr lang="en" altLang="ko-Kore-KR" sz="800" dirty="0"/>
              <a:t>flags, </a:t>
            </a:r>
            <a:r>
              <a:rPr lang="en" altLang="ko-Kore-KR" sz="800" b="1" dirty="0">
                <a:solidFill>
                  <a:srgbClr val="000080"/>
                </a:solidFill>
              </a:rPr>
              <a:t>int </a:t>
            </a:r>
            <a:r>
              <a:rPr lang="en" altLang="ko-Kore-KR" sz="800" dirty="0" err="1"/>
              <a:t>startId</a:t>
            </a:r>
            <a:r>
              <a:rPr lang="en" altLang="ko-Kore-KR" sz="800" dirty="0"/>
              <a:t>) {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Toast.</a:t>
            </a:r>
            <a:r>
              <a:rPr lang="en" altLang="ko-Kore-KR" sz="800" i="1" dirty="0" err="1"/>
              <a:t>makeText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this</a:t>
            </a:r>
            <a:r>
              <a:rPr lang="en" altLang="ko-Kore-KR" sz="800" dirty="0"/>
              <a:t>, </a:t>
            </a:r>
            <a:r>
              <a:rPr lang="en" altLang="ko-Kore-KR" sz="800" b="1" dirty="0">
                <a:solidFill>
                  <a:srgbClr val="008000"/>
                </a:solidFill>
              </a:rPr>
              <a:t>"</a:t>
            </a:r>
            <a:r>
              <a:rPr lang="ko-KR" altLang="en-US" sz="800" b="1" dirty="0" err="1">
                <a:solidFill>
                  <a:srgbClr val="008000"/>
                </a:solidFill>
              </a:rPr>
              <a:t>음악연동이</a:t>
            </a:r>
            <a:r>
              <a:rPr lang="ko-KR" altLang="en-US" sz="800" b="1" dirty="0">
                <a:solidFill>
                  <a:srgbClr val="008000"/>
                </a:solidFill>
              </a:rPr>
              <a:t> 되었습니다</a:t>
            </a:r>
            <a:r>
              <a:rPr lang="en-US" altLang="ko-KR" sz="800" b="1" dirty="0">
                <a:solidFill>
                  <a:srgbClr val="008000"/>
                </a:solidFill>
              </a:rPr>
              <a:t>.(</a:t>
            </a:r>
            <a:r>
              <a:rPr lang="en" altLang="ko-Kore-KR" sz="800" b="1" dirty="0">
                <a:solidFill>
                  <a:srgbClr val="008000"/>
                </a:solidFill>
              </a:rPr>
              <a:t>Imagine Dragons-Whatever it takes)"</a:t>
            </a:r>
            <a:r>
              <a:rPr lang="en" altLang="ko-Kore-KR" sz="800" dirty="0"/>
              <a:t>, </a:t>
            </a:r>
            <a:r>
              <a:rPr lang="en" altLang="ko-Kore-KR" sz="800" dirty="0" err="1"/>
              <a:t>Toast.</a:t>
            </a:r>
            <a:r>
              <a:rPr lang="en" altLang="ko-Kore-KR" sz="800" b="1" i="1" dirty="0" err="1">
                <a:solidFill>
                  <a:srgbClr val="660E7A"/>
                </a:solidFill>
              </a:rPr>
              <a:t>LENGTH_LONG</a:t>
            </a:r>
            <a:r>
              <a:rPr lang="en" altLang="ko-Kore-KR" sz="800" dirty="0"/>
              <a:t>).show();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Log.</a:t>
            </a:r>
            <a:r>
              <a:rPr lang="en" altLang="ko-Kore-KR" sz="800" i="1" dirty="0" err="1"/>
              <a:t>d</a:t>
            </a:r>
            <a:r>
              <a:rPr lang="en" altLang="ko-Kore-KR" sz="800" dirty="0"/>
              <a:t>(</a:t>
            </a:r>
            <a:r>
              <a:rPr lang="en" altLang="ko-Kore-KR" sz="800" b="1" i="1" dirty="0">
                <a:solidFill>
                  <a:srgbClr val="660E7A"/>
                </a:solidFill>
              </a:rPr>
              <a:t>TAG</a:t>
            </a:r>
            <a:r>
              <a:rPr lang="en" altLang="ko-Kore-KR" sz="800" dirty="0"/>
              <a:t>, </a:t>
            </a:r>
            <a:r>
              <a:rPr lang="en" altLang="ko-Kore-KR" sz="800" b="1" dirty="0">
                <a:solidFill>
                  <a:srgbClr val="008000"/>
                </a:solidFill>
              </a:rPr>
              <a:t>"</a:t>
            </a:r>
            <a:r>
              <a:rPr lang="en" altLang="ko-Kore-KR" sz="800" b="1" dirty="0" err="1">
                <a:solidFill>
                  <a:srgbClr val="008000"/>
                </a:solidFill>
              </a:rPr>
              <a:t>onStart</a:t>
            </a:r>
            <a:r>
              <a:rPr lang="en" altLang="ko-Kore-KR" sz="800" b="1" dirty="0">
                <a:solidFill>
                  <a:srgbClr val="008000"/>
                </a:solidFill>
              </a:rPr>
              <a:t>()"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b="1" dirty="0" err="1">
                <a:solidFill>
                  <a:srgbClr val="660E7A"/>
                </a:solidFill>
              </a:rPr>
              <a:t>music</a:t>
            </a:r>
            <a:r>
              <a:rPr lang="en" altLang="ko-Kore-KR" sz="800" dirty="0" err="1"/>
              <a:t>.start</a:t>
            </a:r>
            <a:r>
              <a:rPr lang="en" altLang="ko-Kore-KR" sz="800" dirty="0"/>
              <a:t>();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b="1" dirty="0">
                <a:solidFill>
                  <a:srgbClr val="000080"/>
                </a:solidFill>
              </a:rPr>
              <a:t>return </a:t>
            </a:r>
            <a:r>
              <a:rPr lang="en" altLang="ko-Kore-KR" sz="8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800" dirty="0" err="1"/>
              <a:t>.onStartCommand</a:t>
            </a:r>
            <a:r>
              <a:rPr lang="en" altLang="ko-Kore-KR" sz="800" dirty="0"/>
              <a:t>(intent, flags, </a:t>
            </a:r>
            <a:r>
              <a:rPr lang="en" altLang="ko-Kore-KR" sz="800" dirty="0" err="1"/>
              <a:t>startId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}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서비스가 중지되면 음악 중단</a:t>
            </a:r>
            <a:r>
              <a:rPr lang="en-US" altLang="ko-KR" sz="800" i="1" dirty="0">
                <a:solidFill>
                  <a:srgbClr val="808080"/>
                </a:solidFill>
              </a:rPr>
              <a:t>.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</a:t>
            </a:r>
            <a:r>
              <a:rPr lang="en-US" altLang="ko-KR" sz="800" dirty="0">
                <a:solidFill>
                  <a:srgbClr val="808000"/>
                </a:solidFill>
              </a:rPr>
              <a:t>@</a:t>
            </a:r>
            <a:r>
              <a:rPr lang="en" altLang="ko-Kore-KR" sz="800" dirty="0">
                <a:solidFill>
                  <a:srgbClr val="808000"/>
                </a:solidFill>
              </a:rPr>
              <a:t>Override</a:t>
            </a:r>
            <a:br>
              <a:rPr lang="en" altLang="ko-Kore-KR" sz="800" dirty="0">
                <a:solidFill>
                  <a:srgbClr val="808000"/>
                </a:solidFill>
              </a:rPr>
            </a:br>
            <a:r>
              <a:rPr lang="en" altLang="ko-Kore-KR" sz="800" dirty="0">
                <a:solidFill>
                  <a:srgbClr val="808000"/>
                </a:solidFill>
              </a:rPr>
              <a:t>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800" dirty="0" err="1"/>
              <a:t>onDestroy</a:t>
            </a:r>
            <a:r>
              <a:rPr lang="en" altLang="ko-Kore-KR" sz="800" dirty="0"/>
              <a:t>() {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Toast.</a:t>
            </a:r>
            <a:r>
              <a:rPr lang="en" altLang="ko-Kore-KR" sz="800" i="1" dirty="0" err="1"/>
              <a:t>makeText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this</a:t>
            </a:r>
            <a:r>
              <a:rPr lang="en" altLang="ko-Kore-KR" sz="800" dirty="0"/>
              <a:t>, </a:t>
            </a:r>
            <a:r>
              <a:rPr lang="en" altLang="ko-Kore-KR" sz="800" b="1" dirty="0">
                <a:solidFill>
                  <a:srgbClr val="008000"/>
                </a:solidFill>
              </a:rPr>
              <a:t>"</a:t>
            </a:r>
            <a:r>
              <a:rPr lang="ko-KR" altLang="en-US" sz="800" b="1" dirty="0" err="1">
                <a:solidFill>
                  <a:srgbClr val="008000"/>
                </a:solidFill>
              </a:rPr>
              <a:t>음악연동이</a:t>
            </a:r>
            <a:r>
              <a:rPr lang="ko-KR" altLang="en-US" sz="800" b="1" dirty="0">
                <a:solidFill>
                  <a:srgbClr val="008000"/>
                </a:solidFill>
              </a:rPr>
              <a:t> 취소되었습니다</a:t>
            </a:r>
            <a:r>
              <a:rPr lang="en-US" altLang="ko-KR" sz="800" b="1" dirty="0">
                <a:solidFill>
                  <a:srgbClr val="008000"/>
                </a:solidFill>
              </a:rPr>
              <a:t>."</a:t>
            </a:r>
            <a:r>
              <a:rPr lang="en-US" altLang="ko-KR" sz="800" dirty="0"/>
              <a:t>, </a:t>
            </a:r>
            <a:r>
              <a:rPr lang="en" altLang="ko-Kore-KR" sz="800" dirty="0" err="1"/>
              <a:t>Toast.</a:t>
            </a:r>
            <a:r>
              <a:rPr lang="en" altLang="ko-Kore-KR" sz="800" b="1" i="1" dirty="0" err="1">
                <a:solidFill>
                  <a:srgbClr val="660E7A"/>
                </a:solidFill>
              </a:rPr>
              <a:t>LENGTH_LONG</a:t>
            </a:r>
            <a:r>
              <a:rPr lang="en" altLang="ko-Kore-KR" sz="800" dirty="0"/>
              <a:t>).show();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Log.</a:t>
            </a:r>
            <a:r>
              <a:rPr lang="en" altLang="ko-Kore-KR" sz="800" i="1" dirty="0" err="1"/>
              <a:t>d</a:t>
            </a:r>
            <a:r>
              <a:rPr lang="en" altLang="ko-Kore-KR" sz="800" dirty="0"/>
              <a:t>(</a:t>
            </a:r>
            <a:r>
              <a:rPr lang="en" altLang="ko-Kore-KR" sz="800" b="1" i="1" dirty="0">
                <a:solidFill>
                  <a:srgbClr val="660E7A"/>
                </a:solidFill>
              </a:rPr>
              <a:t>TAG</a:t>
            </a:r>
            <a:r>
              <a:rPr lang="en" altLang="ko-Kore-KR" sz="800" dirty="0"/>
              <a:t>, </a:t>
            </a:r>
            <a:r>
              <a:rPr lang="en" altLang="ko-Kore-KR" sz="800" b="1" dirty="0">
                <a:solidFill>
                  <a:srgbClr val="008000"/>
                </a:solidFill>
              </a:rPr>
              <a:t>"</a:t>
            </a:r>
            <a:r>
              <a:rPr lang="en" altLang="ko-Kore-KR" sz="800" b="1" dirty="0" err="1">
                <a:solidFill>
                  <a:srgbClr val="008000"/>
                </a:solidFill>
              </a:rPr>
              <a:t>onDestroy</a:t>
            </a:r>
            <a:r>
              <a:rPr lang="en" altLang="ko-Kore-KR" sz="800" b="1" dirty="0">
                <a:solidFill>
                  <a:srgbClr val="008000"/>
                </a:solidFill>
              </a:rPr>
              <a:t>()"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b="1" dirty="0" err="1">
                <a:solidFill>
                  <a:srgbClr val="660E7A"/>
                </a:solidFill>
              </a:rPr>
              <a:t>music</a:t>
            </a:r>
            <a:r>
              <a:rPr lang="en" altLang="ko-Kore-KR" sz="800" dirty="0" err="1"/>
              <a:t>.stop</a:t>
            </a:r>
            <a:r>
              <a:rPr lang="en" altLang="ko-Kore-KR" sz="800" dirty="0"/>
              <a:t>();</a:t>
            </a:r>
            <a:br>
              <a:rPr lang="en" altLang="ko-Kore-KR" sz="800" dirty="0"/>
            </a:br>
            <a:r>
              <a:rPr lang="en" altLang="ko-Kore-KR" sz="800" dirty="0"/>
              <a:t>    }</a:t>
            </a:r>
            <a:br>
              <a:rPr lang="en" altLang="ko-Kore-KR" sz="800" dirty="0"/>
            </a:b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}</a:t>
            </a:r>
            <a:br>
              <a:rPr lang="en" altLang="ko-Kore-KR" sz="800" dirty="0"/>
            </a:br>
            <a:endParaRPr lang="ko-Kore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82DB27-919A-E84C-AE63-C6F38B539561}"/>
              </a:ext>
            </a:extLst>
          </p:cNvPr>
          <p:cNvSpPr/>
          <p:nvPr/>
        </p:nvSpPr>
        <p:spPr>
          <a:xfrm>
            <a:off x="7034922" y="4999504"/>
            <a:ext cx="50387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dirty="0">
                <a:solidFill>
                  <a:srgbClr val="000080"/>
                </a:solidFill>
              </a:rPr>
              <a:t>&lt;</a:t>
            </a:r>
            <a:r>
              <a:rPr lang="en-US" altLang="ko-KR" sz="800" b="1" dirty="0" err="1">
                <a:solidFill>
                  <a:srgbClr val="000080"/>
                </a:solidFill>
              </a:rPr>
              <a:t>exercise.class</a:t>
            </a:r>
            <a:r>
              <a:rPr lang="en-US" altLang="ko-KR" sz="800" b="1" dirty="0">
                <a:solidFill>
                  <a:srgbClr val="000080"/>
                </a:solidFill>
              </a:rPr>
              <a:t>&gt;</a:t>
            </a:r>
          </a:p>
          <a:p>
            <a:endParaRPr lang="en" altLang="ko-Kore-KR" sz="800" b="1" dirty="0">
              <a:solidFill>
                <a:srgbClr val="000080"/>
              </a:solidFill>
            </a:endParaRPr>
          </a:p>
          <a:p>
            <a:r>
              <a:rPr lang="en" altLang="ko-Kore-KR" sz="800" b="1" dirty="0">
                <a:solidFill>
                  <a:srgbClr val="000080"/>
                </a:solidFill>
              </a:rPr>
              <a:t>case </a:t>
            </a:r>
            <a:r>
              <a:rPr lang="en" altLang="ko-Kore-KR" sz="800" dirty="0" err="1"/>
              <a:t>R.id.</a:t>
            </a:r>
            <a:r>
              <a:rPr lang="en" altLang="ko-Kore-KR" sz="800" b="1" i="1" dirty="0" err="1">
                <a:solidFill>
                  <a:srgbClr val="660E7A"/>
                </a:solidFill>
              </a:rPr>
              <a:t>music_start</a:t>
            </a:r>
            <a:r>
              <a:rPr lang="en" altLang="ko-Kore-KR" sz="800" dirty="0"/>
              <a:t>:</a:t>
            </a: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dirty="0" err="1"/>
              <a:t>Log.</a:t>
            </a:r>
            <a:r>
              <a:rPr lang="en" altLang="ko-Kore-KR" sz="800" i="1" dirty="0" err="1"/>
              <a:t>d</a:t>
            </a:r>
            <a:r>
              <a:rPr lang="en" altLang="ko-Kore-KR" sz="800" dirty="0"/>
              <a:t>(</a:t>
            </a:r>
            <a:r>
              <a:rPr lang="en" altLang="ko-Kore-KR" sz="800" b="1" i="1" dirty="0">
                <a:solidFill>
                  <a:srgbClr val="660E7A"/>
                </a:solidFill>
              </a:rPr>
              <a:t>TAG</a:t>
            </a:r>
            <a:r>
              <a:rPr lang="en" altLang="ko-Kore-KR" sz="800" dirty="0"/>
              <a:t>, </a:t>
            </a:r>
            <a:r>
              <a:rPr lang="en" altLang="ko-Kore-KR" sz="800" b="1" dirty="0">
                <a:solidFill>
                  <a:srgbClr val="008000"/>
                </a:solidFill>
              </a:rPr>
              <a:t>"</a:t>
            </a:r>
            <a:r>
              <a:rPr lang="en" altLang="ko-Kore-KR" sz="800" b="1" dirty="0" err="1">
                <a:solidFill>
                  <a:srgbClr val="008000"/>
                </a:solidFill>
              </a:rPr>
              <a:t>onClick</a:t>
            </a:r>
            <a:r>
              <a:rPr lang="en" altLang="ko-Kore-KR" sz="800" b="1" dirty="0">
                <a:solidFill>
                  <a:srgbClr val="008000"/>
                </a:solidFill>
              </a:rPr>
              <a:t>() start "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dirty="0" err="1"/>
              <a:t>startService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new </a:t>
            </a:r>
            <a:r>
              <a:rPr lang="en" altLang="ko-Kore-KR" sz="800" dirty="0"/>
              <a:t>Intent(</a:t>
            </a:r>
            <a:r>
              <a:rPr lang="en" altLang="ko-Kore-KR" sz="800" b="1" dirty="0">
                <a:solidFill>
                  <a:srgbClr val="000080"/>
                </a:solidFill>
              </a:rPr>
              <a:t>this</a:t>
            </a:r>
            <a:r>
              <a:rPr lang="en" altLang="ko-Kore-KR" sz="800" dirty="0"/>
              <a:t>, </a:t>
            </a:r>
            <a:r>
              <a:rPr lang="en" altLang="ko-Kore-KR" sz="800" dirty="0" err="1"/>
              <a:t>music.</a:t>
            </a:r>
            <a:r>
              <a:rPr lang="en" altLang="ko-Kore-KR" sz="800" b="1" dirty="0" err="1">
                <a:solidFill>
                  <a:srgbClr val="000080"/>
                </a:solidFill>
              </a:rPr>
              <a:t>class</a:t>
            </a:r>
            <a:r>
              <a:rPr lang="en" altLang="ko-Kore-KR" sz="800" dirty="0"/>
              <a:t>));</a:t>
            </a: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b="1" dirty="0">
                <a:solidFill>
                  <a:srgbClr val="000080"/>
                </a:solidFill>
              </a:rPr>
              <a:t>break</a:t>
            </a:r>
            <a:r>
              <a:rPr lang="en" altLang="ko-Kore-KR" sz="800" dirty="0"/>
              <a:t>;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음악을 연동하는 것 중단</a:t>
            </a:r>
            <a:r>
              <a:rPr lang="en-US" altLang="ko-KR" sz="800" i="1" dirty="0">
                <a:solidFill>
                  <a:srgbClr val="808080"/>
                </a:solidFill>
              </a:rPr>
              <a:t>-</a:t>
            </a:r>
            <a:r>
              <a:rPr lang="en" altLang="ko-Kore-KR" sz="800" i="1" dirty="0" err="1">
                <a:solidFill>
                  <a:srgbClr val="808080"/>
                </a:solidFill>
              </a:rPr>
              <a:t>music.class</a:t>
            </a:r>
            <a:r>
              <a:rPr lang="ko-KR" altLang="en-US" sz="800" i="1" dirty="0">
                <a:solidFill>
                  <a:srgbClr val="808080"/>
                </a:solidFill>
              </a:rPr>
              <a:t>와 연동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en" altLang="ko-Kore-KR" sz="800" b="1" dirty="0">
                <a:solidFill>
                  <a:srgbClr val="000080"/>
                </a:solidFill>
              </a:rPr>
              <a:t>case </a:t>
            </a:r>
            <a:r>
              <a:rPr lang="en" altLang="ko-Kore-KR" sz="800" dirty="0" err="1"/>
              <a:t>R.id.</a:t>
            </a:r>
            <a:r>
              <a:rPr lang="en" altLang="ko-Kore-KR" sz="800" b="1" i="1" dirty="0" err="1">
                <a:solidFill>
                  <a:srgbClr val="660E7A"/>
                </a:solidFill>
              </a:rPr>
              <a:t>music_stop</a:t>
            </a:r>
            <a:r>
              <a:rPr lang="en" altLang="ko-Kore-KR" sz="800" dirty="0"/>
              <a:t>:</a:t>
            </a: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dirty="0" err="1"/>
              <a:t>Log.</a:t>
            </a:r>
            <a:r>
              <a:rPr lang="en" altLang="ko-Kore-KR" sz="800" i="1" dirty="0" err="1"/>
              <a:t>d</a:t>
            </a:r>
            <a:r>
              <a:rPr lang="en" altLang="ko-Kore-KR" sz="800" dirty="0"/>
              <a:t>(</a:t>
            </a:r>
            <a:r>
              <a:rPr lang="en" altLang="ko-Kore-KR" sz="800" b="1" i="1" dirty="0">
                <a:solidFill>
                  <a:srgbClr val="660E7A"/>
                </a:solidFill>
              </a:rPr>
              <a:t>TAG</a:t>
            </a:r>
            <a:r>
              <a:rPr lang="en" altLang="ko-Kore-KR" sz="800" dirty="0"/>
              <a:t>, </a:t>
            </a:r>
            <a:r>
              <a:rPr lang="en" altLang="ko-Kore-KR" sz="800" b="1" dirty="0">
                <a:solidFill>
                  <a:srgbClr val="008000"/>
                </a:solidFill>
              </a:rPr>
              <a:t>"</a:t>
            </a:r>
            <a:r>
              <a:rPr lang="en" altLang="ko-Kore-KR" sz="800" b="1" dirty="0" err="1">
                <a:solidFill>
                  <a:srgbClr val="008000"/>
                </a:solidFill>
              </a:rPr>
              <a:t>onClick</a:t>
            </a:r>
            <a:r>
              <a:rPr lang="en" altLang="ko-Kore-KR" sz="800" b="1" dirty="0">
                <a:solidFill>
                  <a:srgbClr val="008000"/>
                </a:solidFill>
              </a:rPr>
              <a:t>() stop"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dirty="0" err="1"/>
              <a:t>stopService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new </a:t>
            </a:r>
            <a:r>
              <a:rPr lang="en" altLang="ko-Kore-KR" sz="800" dirty="0"/>
              <a:t>Intent(</a:t>
            </a:r>
            <a:r>
              <a:rPr lang="en" altLang="ko-Kore-KR" sz="800" b="1" dirty="0">
                <a:solidFill>
                  <a:srgbClr val="000080"/>
                </a:solidFill>
              </a:rPr>
              <a:t>this</a:t>
            </a:r>
            <a:r>
              <a:rPr lang="en" altLang="ko-Kore-KR" sz="800" dirty="0"/>
              <a:t>, </a:t>
            </a:r>
            <a:r>
              <a:rPr lang="en" altLang="ko-Kore-KR" sz="800" dirty="0" err="1"/>
              <a:t>music.</a:t>
            </a:r>
            <a:r>
              <a:rPr lang="en" altLang="ko-Kore-KR" sz="800" b="1" dirty="0" err="1">
                <a:solidFill>
                  <a:srgbClr val="000080"/>
                </a:solidFill>
              </a:rPr>
              <a:t>class</a:t>
            </a:r>
            <a:r>
              <a:rPr lang="en" altLang="ko-Kore-KR" sz="800" dirty="0"/>
              <a:t>));</a:t>
            </a: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b="1" dirty="0">
                <a:solidFill>
                  <a:srgbClr val="000080"/>
                </a:solidFill>
              </a:rPr>
              <a:t>break</a:t>
            </a:r>
            <a:r>
              <a:rPr lang="en" altLang="ko-Kore-KR" sz="800" dirty="0"/>
              <a:t>;</a:t>
            </a:r>
            <a:endParaRPr lang="ko-Kore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8289674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8DE60-981E-D24B-8B72-D5288580CD48}"/>
              </a:ext>
            </a:extLst>
          </p:cNvPr>
          <p:cNvSpPr txBox="1"/>
          <p:nvPr/>
        </p:nvSpPr>
        <p:spPr>
          <a:xfrm>
            <a:off x="2797559" y="3348950"/>
            <a:ext cx="44839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5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실행 화면 캡쳐</a:t>
            </a:r>
            <a:endParaRPr kumimoji="1" lang="ko-Kore-KR" altLang="en-US" sz="5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868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3813866" y="446859"/>
            <a:ext cx="245131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실행 화면 캡쳐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시작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로그인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메뉴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772B81-C0FA-DA4A-A9E4-76818C4DA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54" y="1806180"/>
            <a:ext cx="2717330" cy="49065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5C3D8E-FA16-1F44-AA54-924092EC8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97" y="1515202"/>
            <a:ext cx="3017282" cy="13168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BF26CE-3B9E-D648-8491-03F60A5B5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4" y="1806180"/>
            <a:ext cx="2476191" cy="4906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59B00F4-F200-3647-A147-978A707EB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29" y="1564528"/>
            <a:ext cx="2624524" cy="52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202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3813865" y="446859"/>
            <a:ext cx="245131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실행 화면 캡쳐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설정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사용법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+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건의사항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)&amp;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메모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D3FFA5-DAC5-4B44-B9C4-2D2077C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4" y="1949586"/>
            <a:ext cx="2387600" cy="1447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DA08BD-BD77-6B40-B7AA-12799F03E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952" y="1949586"/>
            <a:ext cx="2511114" cy="5065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596855-3B0A-BA4E-A771-B524BF7A0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1" y="5414903"/>
            <a:ext cx="2610383" cy="10541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EB6B6A-E5AE-A34D-A8A6-88C82DEE0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60" y="1949586"/>
            <a:ext cx="2610383" cy="50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3237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3873176" y="446859"/>
            <a:ext cx="2332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실행화면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 캡쳐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운동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689CF5-91B8-0947-9A87-094366A1F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894" y="995250"/>
            <a:ext cx="1769907" cy="31812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1979D0-F0FF-E942-B48C-FB0142003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83" y="4083674"/>
            <a:ext cx="1740950" cy="30294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61A938-5368-5244-8E8C-BE330354D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69" y="3966703"/>
            <a:ext cx="1887306" cy="31812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A9CD3F-0DDF-DF41-ACD4-881B837A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08" y="1009799"/>
            <a:ext cx="2018163" cy="31812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FF4A84-573E-4E48-938B-EE3E99CEC9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9" y="1992620"/>
            <a:ext cx="2620914" cy="44519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C4390B7-3C08-8B4D-9774-CDC0DC64AA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82" y="995250"/>
            <a:ext cx="1737637" cy="31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844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3813865" y="446859"/>
            <a:ext cx="245131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실행 화면 캡쳐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칼로리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C0119E-5A05-844F-A8E5-B8BCB577B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40" y="1034733"/>
            <a:ext cx="1842986" cy="38068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ABAA89-5C2F-4A48-A025-5056EA7DD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7" y="1793180"/>
            <a:ext cx="2704254" cy="54349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DD0E1E-E425-0F40-AE84-C04D6FF3A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76" y="1034733"/>
            <a:ext cx="1918585" cy="38068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E51BED-FE6D-7246-9BEA-A48C4B078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91" y="4608514"/>
            <a:ext cx="1539199" cy="26195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6A472A-E1AC-9245-8D95-AEAAB4AAFA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14" y="1115092"/>
            <a:ext cx="2042256" cy="37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7006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3813865" y="446859"/>
            <a:ext cx="245131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실행 화면 캡쳐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쇼핑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A1EE9-861C-824E-86DE-14B80D90C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14" y="1357211"/>
            <a:ext cx="2682971" cy="56011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5801F0-A399-EA44-B640-B614D1B12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5" y="1682387"/>
            <a:ext cx="2773962" cy="5512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4CE4DC-1C28-DD43-A546-D166CA940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43" y="1357211"/>
            <a:ext cx="2886684" cy="56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655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3813865" y="446859"/>
            <a:ext cx="245131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실행 화면 캡쳐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웰빙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3347AC-7E28-8F49-A998-33C0E1579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27" y="1515202"/>
            <a:ext cx="2396593" cy="5175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C24034-AAB9-A540-84A1-DEDE098B2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5" y="1623654"/>
            <a:ext cx="2683262" cy="49881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2BC856-6A9E-2942-83B9-523F7D4FD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01" y="1682386"/>
            <a:ext cx="2728653" cy="50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2209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8DE60-981E-D24B-8B72-D5288580CD48}"/>
              </a:ext>
            </a:extLst>
          </p:cNvPr>
          <p:cNvSpPr txBox="1"/>
          <p:nvPr/>
        </p:nvSpPr>
        <p:spPr>
          <a:xfrm>
            <a:off x="2514599" y="3114006"/>
            <a:ext cx="53511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5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결론 및 향후 과제</a:t>
            </a:r>
            <a:endParaRPr kumimoji="1" lang="ko-Kore-KR" altLang="en-US" sz="5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475864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841914" y="446859"/>
            <a:ext cx="239520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SUAS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Arial" panose="020B0604020202020204" pitchFamily="34" charset="0"/>
            </a:endParaRPr>
          </a:p>
        </p:txBody>
      </p:sp>
      <p:pic>
        <p:nvPicPr>
          <p:cNvPr id="39" name="Picture 4" descr="https://mockuphone.com/static/images/devices/apple-iphone6plus-gold-portrait.png">
            <a:extLst>
              <a:ext uri="{FF2B5EF4-FFF2-40B4-BE49-F238E27FC236}">
                <a16:creationId xmlns:a16="http://schemas.microsoft.com/office/drawing/2014/main" id="{967A4A98-F88A-4705-89FF-B058C7DEA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4296" r="24992" b="4296"/>
          <a:stretch/>
        </p:blipFill>
        <p:spPr bwMode="auto">
          <a:xfrm>
            <a:off x="272142" y="1268566"/>
            <a:ext cx="4243451" cy="7452558"/>
          </a:xfrm>
          <a:prstGeom prst="rect">
            <a:avLst/>
          </a:prstGeom>
          <a:noFill/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4707904" y="2108344"/>
            <a:ext cx="4697353" cy="379416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97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SUAS-Shut Up And Squat</a:t>
            </a:r>
            <a:endParaRPr lang="ko-KR" altLang="en-US" sz="1697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525A4D-0945-4239-BAED-9F898A409A19}"/>
              </a:ext>
            </a:extLst>
          </p:cNvPr>
          <p:cNvSpPr txBox="1"/>
          <p:nvPr/>
        </p:nvSpPr>
        <p:spPr>
          <a:xfrm>
            <a:off x="4707905" y="2529725"/>
            <a:ext cx="4697350" cy="3180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TREND:</a:t>
            </a:r>
            <a:r>
              <a:rPr lang="ko-KR" altLang="en-US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운동 </a:t>
            </a:r>
            <a:r>
              <a:rPr lang="ko-KR" altLang="en-US" sz="150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챌린지</a:t>
            </a:r>
            <a:r>
              <a:rPr lang="en-US" altLang="ko-KR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(e-challenge)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ex) Nike Run challenge/squat challenge</a:t>
            </a:r>
          </a:p>
          <a:p>
            <a:pPr algn="just">
              <a:lnSpc>
                <a:spcPct val="150000"/>
              </a:lnSpc>
            </a:pPr>
            <a:r>
              <a:rPr lang="ko-KR" altLang="en-US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운동을 통해서 얻을 수 있는 것</a:t>
            </a:r>
            <a:endParaRPr lang="en-US" altLang="ko-KR" sz="150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          </a:t>
            </a:r>
            <a:r>
              <a:rPr lang="en-US" altLang="ko-KR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</a:t>
            </a:r>
            <a:r>
              <a:rPr lang="ko-KR" altLang="en-US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건강미</a:t>
            </a:r>
            <a:r>
              <a:rPr lang="en-US" altLang="ko-KR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</a:t>
            </a:r>
            <a:r>
              <a:rPr lang="ko-KR" altLang="en-US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마음 정화</a:t>
            </a:r>
            <a:r>
              <a:rPr lang="en-US" altLang="ko-KR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</a:t>
            </a:r>
            <a:r>
              <a:rPr lang="ko-KR" altLang="en-US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스트레스 풀림</a:t>
            </a:r>
            <a:endParaRPr lang="en-US" altLang="ko-KR" sz="150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50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주제 선정 배경</a:t>
            </a:r>
            <a:r>
              <a:rPr lang="en-US" altLang="ko-KR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&gt;</a:t>
            </a:r>
          </a:p>
          <a:p>
            <a:pPr algn="just">
              <a:lnSpc>
                <a:spcPct val="150000"/>
              </a:lnSpc>
            </a:pPr>
            <a:r>
              <a:rPr lang="en-US" altLang="ko-KR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운동을 보조할 수 있는 다양한 앱들의 출현</a:t>
            </a:r>
            <a:endParaRPr lang="en-US" altLang="ko-KR" sz="150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각 앱들은 서비스들의 한계들이 존재 </a:t>
            </a:r>
            <a:r>
              <a:rPr lang="en-US" altLang="ko-KR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</a:t>
            </a:r>
            <a:r>
              <a:rPr lang="ko-KR" altLang="en-US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서비스의 통합이 필요하다고 생각함</a:t>
            </a:r>
            <a:r>
              <a:rPr lang="en-US" altLang="ko-KR" sz="15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98E1B-2E38-6B4B-9627-236CE27F3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3" y="2192267"/>
            <a:ext cx="3285688" cy="58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8927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3585440" y="446859"/>
            <a:ext cx="290816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결론 </a:t>
            </a:r>
            <a:r>
              <a:rPr lang="ko-KR" altLang="en-US" sz="264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및 향후 </a:t>
            </a:r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과제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115092"/>
            <a:ext cx="8741313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결론</a:t>
            </a:r>
            <a:endParaRPr lang="en-US" altLang="ko-KR" sz="2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latinLnBrk="1"/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계획서에서 작성했던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기획했던 기능들은 빠짐없이 구현했다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하지만 데이터를 관리하고 개인 맞춤형 서비스를 제공하기엔 아직까진 한계가 많음을 느꼈다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 latinLnBrk="1"/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향후 과제</a:t>
            </a:r>
            <a:endParaRPr lang="en-US" altLang="ko-KR" sz="2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latinLnBrk="1"/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사용자 개인정보에 대해 저장하고 개인화 시대에 맞춰 개인화가 가능한 데이터가 충분히 있었으면 좋았을 것 같다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latinLnBrk="1"/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latinLnBrk="1"/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운동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사람의 자세를 직접 카메라를 통해 보고 자세가 틀리면 수정해 주는 기능이 있다면 좋았을 것 같다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하지만 아직까지 그런 기술이 발달하기엔 어려울 것이다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카메라의 위치에 따라 자세가 너무 달라 보이기 때문이다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또한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GPS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를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통해 운동한 거리를 측정하는 등을 할 수 있도록 하는 것도 하나의 과제이다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latinLnBrk="1"/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latinLnBrk="1"/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쇼핑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다이어트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근육 제품 관련하여 나만의 웹사이트가 있거나 거래할 수 있는 곳이 있어 소비자가 직접 장바구니에 담고 구매할 수 있도록 한다면 더욱 좋을 것 같다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latinLnBrk="1"/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780681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Arial" panose="020B0604020202020204" pitchFamily="34" charset="0"/>
              </a:rPr>
              <a:pPr/>
              <a:t>31</a:t>
            </a:fld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6E676-91EE-CA49-B5F5-7CC479B8E827}"/>
              </a:ext>
            </a:extLst>
          </p:cNvPr>
          <p:cNvSpPr txBox="1"/>
          <p:nvPr/>
        </p:nvSpPr>
        <p:spPr>
          <a:xfrm>
            <a:off x="470089" y="2933561"/>
            <a:ext cx="96089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R" altLang="en-US" sz="5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Baloo Tammudu" panose="03080902040302020200" pitchFamily="66" charset="0"/>
              </a:rPr>
              <a:t>              감사합니다</a:t>
            </a:r>
            <a:endParaRPr kumimoji="1" lang="en-US" altLang="ko-KR" sz="5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Baloo Tammudu" panose="03080902040302020200" pitchFamily="66" charset="0"/>
            </a:endParaRPr>
          </a:p>
          <a:p>
            <a:pPr algn="l"/>
            <a:endParaRPr kumimoji="1" lang="en-US" altLang="ko-KR" sz="5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Baloo Tammudu" panose="03080902040302020200" pitchFamily="66" charset="0"/>
            </a:endParaRPr>
          </a:p>
          <a:p>
            <a:r>
              <a:rPr kumimoji="1"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Baloo Tammudu" panose="03080902040302020200" pitchFamily="66" charset="0"/>
              </a:rPr>
              <a:t>동영상 링크</a:t>
            </a:r>
            <a:r>
              <a:rPr kumimoji="1"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Baloo Tammudu" panose="03080902040302020200" pitchFamily="66" charset="0"/>
              </a:rPr>
              <a:t>:</a:t>
            </a:r>
            <a:r>
              <a:rPr kumimoji="1"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Baloo Tammudu" panose="03080902040302020200" pitchFamily="66" charset="0"/>
              </a:rPr>
              <a:t> </a:t>
            </a:r>
            <a:r>
              <a:rPr kumimoji="1" lang="en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Baloo Tammudu" panose="03080902040302020200" pitchFamily="66" charset="0"/>
              </a:rPr>
              <a:t>https://</a:t>
            </a:r>
            <a:r>
              <a:rPr kumimoji="1" lang="en" altLang="ko-KR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Baloo Tammudu" panose="03080902040302020200" pitchFamily="66" charset="0"/>
              </a:rPr>
              <a:t>www.youtube.com</a:t>
            </a:r>
            <a:r>
              <a:rPr kumimoji="1" lang="en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Baloo Tammudu" panose="03080902040302020200" pitchFamily="66" charset="0"/>
              </a:rPr>
              <a:t>/</a:t>
            </a:r>
            <a:r>
              <a:rPr kumimoji="1" lang="en" altLang="ko-KR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Baloo Tammudu" panose="03080902040302020200" pitchFamily="66" charset="0"/>
              </a:rPr>
              <a:t>watch?v</a:t>
            </a:r>
            <a:r>
              <a:rPr kumimoji="1" lang="en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Baloo Tammudu" panose="03080902040302020200" pitchFamily="66" charset="0"/>
              </a:rPr>
              <a:t>=X9pc5V_XxTg&amp;feature=</a:t>
            </a:r>
            <a:r>
              <a:rPr kumimoji="1" lang="en" altLang="ko-KR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Baloo Tammudu" panose="03080902040302020200" pitchFamily="66" charset="0"/>
              </a:rPr>
              <a:t>youtu.be</a:t>
            </a:r>
            <a:endParaRPr kumimoji="1"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Baloo Tammudu" panose="03080902040302020200" pitchFamily="66" charset="0"/>
            </a:endParaRPr>
          </a:p>
          <a:p>
            <a:pPr algn="l"/>
            <a:endParaRPr kumimoji="1" lang="en-US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kumimoji="1" lang="en-US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kumimoji="1" lang="en-US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33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414E88-3DF3-48E1-BB45-2750D3FCF1BD}"/>
              </a:ext>
            </a:extLst>
          </p:cNvPr>
          <p:cNvSpPr/>
          <p:nvPr/>
        </p:nvSpPr>
        <p:spPr>
          <a:xfrm>
            <a:off x="544724" y="2678045"/>
            <a:ext cx="1302998" cy="651523"/>
          </a:xfrm>
          <a:prstGeom prst="rect">
            <a:avLst/>
          </a:prstGeom>
          <a:solidFill>
            <a:srgbClr val="DE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2E278F-3C7D-482A-9C49-D0E6250D1EB5}"/>
              </a:ext>
            </a:extLst>
          </p:cNvPr>
          <p:cNvSpPr/>
          <p:nvPr/>
        </p:nvSpPr>
        <p:spPr>
          <a:xfrm>
            <a:off x="535490" y="3679812"/>
            <a:ext cx="1302998" cy="651523"/>
          </a:xfrm>
          <a:prstGeom prst="rect">
            <a:avLst/>
          </a:prstGeom>
          <a:solidFill>
            <a:srgbClr val="DE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667CAA5-0F7E-4DC7-9307-DEA4F3DC7B04}"/>
              </a:ext>
            </a:extLst>
          </p:cNvPr>
          <p:cNvSpPr/>
          <p:nvPr/>
        </p:nvSpPr>
        <p:spPr>
          <a:xfrm>
            <a:off x="548372" y="4746681"/>
            <a:ext cx="1302998" cy="651523"/>
          </a:xfrm>
          <a:prstGeom prst="rect">
            <a:avLst/>
          </a:prstGeom>
          <a:solidFill>
            <a:srgbClr val="DE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4DA05A-1BBD-4DDE-8F80-BE0EE2A4920A}"/>
              </a:ext>
            </a:extLst>
          </p:cNvPr>
          <p:cNvSpPr/>
          <p:nvPr/>
        </p:nvSpPr>
        <p:spPr>
          <a:xfrm>
            <a:off x="574851" y="5714422"/>
            <a:ext cx="1302998" cy="651523"/>
          </a:xfrm>
          <a:prstGeom prst="rect">
            <a:avLst/>
          </a:prstGeom>
          <a:solidFill>
            <a:srgbClr val="DE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7BB43E-28EB-4B09-B5C7-4D0020A35E50}"/>
              </a:ext>
            </a:extLst>
          </p:cNvPr>
          <p:cNvSpPr txBox="1"/>
          <p:nvPr/>
        </p:nvSpPr>
        <p:spPr>
          <a:xfrm>
            <a:off x="3900400" y="547425"/>
            <a:ext cx="227825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WHY SUAS??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A260B2F-697E-490B-837D-283832D1C251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198E4F-B9F5-4B42-911D-C018146813D7}"/>
              </a:ext>
            </a:extLst>
          </p:cNvPr>
          <p:cNvSpPr/>
          <p:nvPr/>
        </p:nvSpPr>
        <p:spPr>
          <a:xfrm>
            <a:off x="1809225" y="2697227"/>
            <a:ext cx="3096344" cy="65152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런닝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 시간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/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거리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/</a:t>
            </a:r>
            <a:r>
              <a:rPr lang="ko-KR" altLang="en-US" sz="2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챌린지</a:t>
            </a:r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9EF42C-A4BE-455D-87F9-4EF9E662836B}"/>
              </a:ext>
            </a:extLst>
          </p:cNvPr>
          <p:cNvSpPr/>
          <p:nvPr/>
        </p:nvSpPr>
        <p:spPr>
          <a:xfrm>
            <a:off x="522029" y="2685492"/>
            <a:ext cx="1303075" cy="65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NIKE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Run</a:t>
            </a:r>
            <a:endParaRPr lang="ko-KR" altLang="en-US" sz="1600" b="1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EBB6CB-3444-4620-8889-4EB3EDDB3751}"/>
              </a:ext>
            </a:extLst>
          </p:cNvPr>
          <p:cNvSpPr/>
          <p:nvPr/>
        </p:nvSpPr>
        <p:spPr>
          <a:xfrm>
            <a:off x="1809225" y="3657342"/>
            <a:ext cx="3096344" cy="65152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A36279-44BA-47BA-BC27-AC60E86979F5}"/>
              </a:ext>
            </a:extLst>
          </p:cNvPr>
          <p:cNvSpPr/>
          <p:nvPr/>
        </p:nvSpPr>
        <p:spPr>
          <a:xfrm>
            <a:off x="522029" y="3696313"/>
            <a:ext cx="1303075" cy="65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Lose Weight</a:t>
            </a:r>
            <a:endParaRPr lang="ko-KR" altLang="en-US" sz="1600" b="1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48931C-C23B-47A0-BBEF-5E53BF6D3243}"/>
              </a:ext>
            </a:extLst>
          </p:cNvPr>
          <p:cNvSpPr/>
          <p:nvPr/>
        </p:nvSpPr>
        <p:spPr>
          <a:xfrm>
            <a:off x="1809225" y="4739234"/>
            <a:ext cx="3096344" cy="65152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7C0AF8-93D6-4303-B54B-1C74C2DE810D}"/>
              </a:ext>
            </a:extLst>
          </p:cNvPr>
          <p:cNvSpPr/>
          <p:nvPr/>
        </p:nvSpPr>
        <p:spPr>
          <a:xfrm>
            <a:off x="561572" y="4747577"/>
            <a:ext cx="1303075" cy="65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다이어트의 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AECDA6-B917-4CDC-8A20-B1B73FBA6C2E}"/>
              </a:ext>
            </a:extLst>
          </p:cNvPr>
          <p:cNvSpPr/>
          <p:nvPr/>
        </p:nvSpPr>
        <p:spPr>
          <a:xfrm>
            <a:off x="1877849" y="5692265"/>
            <a:ext cx="3096344" cy="65152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운동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,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 음식 칼로리 검색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,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 기록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E4BA61-0EAB-4A13-B325-BF4D32829714}"/>
              </a:ext>
            </a:extLst>
          </p:cNvPr>
          <p:cNvSpPr/>
          <p:nvPr/>
        </p:nvSpPr>
        <p:spPr>
          <a:xfrm>
            <a:off x="561573" y="5700260"/>
            <a:ext cx="1303075" cy="65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다이어트 일기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24ECC-0C6D-43F2-AE15-3D83C227214A}"/>
              </a:ext>
            </a:extLst>
          </p:cNvPr>
          <p:cNvSpPr txBox="1"/>
          <p:nvPr/>
        </p:nvSpPr>
        <p:spPr>
          <a:xfrm>
            <a:off x="1877849" y="3817060"/>
            <a:ext cx="2815457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 Unicode MS" panose="020B0604020202020204" pitchFamily="50" charset="-127"/>
              </a:rPr>
              <a:t>홈트레이닝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 Unicode MS" panose="020B0604020202020204" pitchFamily="50" charset="-127"/>
              </a:rPr>
              <a:t>자세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 Unicode MS" panose="020B0604020202020204" pitchFamily="50" charset="-127"/>
              </a:rPr>
              <a:t>/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 Unicode MS" panose="020B0604020202020204" pitchFamily="50" charset="-127"/>
              </a:rPr>
              <a:t>시간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 Unicode MS" panose="020B0604020202020204" pitchFamily="50" charset="-127"/>
              </a:rPr>
              <a:t>)</a:t>
            </a:r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DD5967-87D4-4AF5-88C2-0858DD6BEFA7}"/>
              </a:ext>
            </a:extLst>
          </p:cNvPr>
          <p:cNvSpPr txBox="1"/>
          <p:nvPr/>
        </p:nvSpPr>
        <p:spPr>
          <a:xfrm>
            <a:off x="1919456" y="4753371"/>
            <a:ext cx="2815457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ko-KR"/>
            </a:defPPr>
            <a:lvl1pPr>
              <a:defRPr sz="2000" spc="-1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defRPr>
            </a:lvl1pPr>
          </a:lstStyle>
          <a:p>
            <a:pPr algn="ctr"/>
            <a:r>
              <a:rPr lang="ko-KR" altLang="en-US" sz="1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다이어트 기록</a:t>
            </a:r>
            <a:r>
              <a:rPr lang="en-US" altLang="ko-KR" sz="1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칼로리 기록 커뮤니티</a:t>
            </a:r>
            <a:r>
              <a:rPr lang="en-US" altLang="ko-KR" sz="1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8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꿀팁</a:t>
            </a:r>
            <a:r>
              <a:rPr lang="en-US" altLang="ko-KR" sz="1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64DE0D-F0A7-254F-AA29-AD550775E9EA}"/>
              </a:ext>
            </a:extLst>
          </p:cNvPr>
          <p:cNvSpPr/>
          <p:nvPr/>
        </p:nvSpPr>
        <p:spPr>
          <a:xfrm>
            <a:off x="409679" y="1535109"/>
            <a:ext cx="1645340" cy="729682"/>
          </a:xfrm>
          <a:prstGeom prst="rect">
            <a:avLst/>
          </a:prstGeom>
          <a:solidFill>
            <a:srgbClr val="DE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0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코치앱</a:t>
            </a:r>
            <a:r>
              <a:rPr lang="en-US" altLang="ko-KR" sz="20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0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유료</a:t>
            </a:r>
            <a:r>
              <a:rPr lang="en-US" altLang="ko-KR" sz="20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rPr>
              <a:t>)</a:t>
            </a:r>
            <a:endParaRPr lang="ko-KR" altLang="en-US" sz="2000" b="1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0BCDD6-3046-B746-9609-D7A160C0A8B9}"/>
              </a:ext>
            </a:extLst>
          </p:cNvPr>
          <p:cNvSpPr/>
          <p:nvPr/>
        </p:nvSpPr>
        <p:spPr>
          <a:xfrm>
            <a:off x="2055019" y="1496126"/>
            <a:ext cx="2984500" cy="78821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altLang="ko-KR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  <a:p>
            <a:pPr algn="ctr"/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홈트레이닝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(1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대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1</a:t>
            </a:r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피티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)+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포인트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-</a:t>
            </a:r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마이다노</a:t>
            </a:r>
            <a:endParaRPr lang="en-US" altLang="ko-KR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  <a:p>
            <a:pPr algn="ctr"/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마이다노라는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 회사와 연결됨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</a:p>
          <a:p>
            <a:pPr algn="ctr"/>
            <a:endParaRPr lang="en-US" altLang="ko-KR" sz="13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CB6615-A0C0-2246-BAAD-4E63502655BA}"/>
              </a:ext>
            </a:extLst>
          </p:cNvPr>
          <p:cNvSpPr/>
          <p:nvPr/>
        </p:nvSpPr>
        <p:spPr>
          <a:xfrm>
            <a:off x="5270501" y="1181113"/>
            <a:ext cx="4572000" cy="5930875"/>
          </a:xfrm>
          <a:prstGeom prst="rect">
            <a:avLst/>
          </a:prstGeom>
          <a:solidFill>
            <a:srgbClr val="DE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운동</a:t>
            </a:r>
            <a:r>
              <a:rPr kumimoji="1" lang="en-US" altLang="ko-Kore-KR" dirty="0"/>
              <a:t>(</a:t>
            </a:r>
            <a:r>
              <a:rPr kumimoji="1" lang="ko-KR" altLang="en-US" dirty="0" err="1"/>
              <a:t>스쿼트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플랭크</a:t>
            </a:r>
            <a:r>
              <a:rPr kumimoji="1" lang="en-US" altLang="ko-KR" dirty="0"/>
              <a:t>/</a:t>
            </a:r>
            <a:r>
              <a:rPr kumimoji="1" lang="ko-KR" altLang="en-US" dirty="0"/>
              <a:t>줄넘기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걷기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런닝</a:t>
            </a:r>
            <a:r>
              <a:rPr kumimoji="1" lang="en-US" altLang="ko-KR" dirty="0"/>
              <a:t>/</a:t>
            </a:r>
            <a:r>
              <a:rPr kumimoji="1" lang="ko-KR" altLang="en-US" dirty="0"/>
              <a:t>스트레칭</a:t>
            </a:r>
            <a:r>
              <a:rPr kumimoji="1" lang="en-US" altLang="ko-KR" dirty="0"/>
              <a:t>)</a:t>
            </a:r>
            <a:r>
              <a:rPr kumimoji="1" lang="ko-KR" altLang="en-US" dirty="0"/>
              <a:t> 소모 칼로리 계산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+</a:t>
            </a:r>
          </a:p>
          <a:p>
            <a:pPr algn="ctr"/>
            <a:r>
              <a:rPr kumimoji="1" lang="ko-KR" altLang="en-US" dirty="0"/>
              <a:t>칼로리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섭취할 칼로리 검색</a:t>
            </a:r>
            <a:r>
              <a:rPr kumimoji="1" lang="en-US" altLang="ko-KR" dirty="0"/>
              <a:t>)+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자신의 체형 계산</a:t>
            </a:r>
            <a:r>
              <a:rPr kumimoji="1" lang="en-US" altLang="ko-KR" dirty="0"/>
              <a:t>/</a:t>
            </a:r>
            <a:r>
              <a:rPr kumimoji="1" lang="ko-KR" altLang="en-US" dirty="0"/>
              <a:t>이상적인 체형 계산</a:t>
            </a:r>
            <a:r>
              <a:rPr kumimoji="1" lang="en-US" altLang="ko-KR" dirty="0"/>
              <a:t>)</a:t>
            </a:r>
          </a:p>
          <a:p>
            <a:pPr algn="ctr"/>
            <a:r>
              <a:rPr kumimoji="1" lang="en-US" altLang="ko-KR" dirty="0"/>
              <a:t>+</a:t>
            </a:r>
          </a:p>
          <a:p>
            <a:pPr algn="ctr"/>
            <a:r>
              <a:rPr kumimoji="1" lang="ko-KR" altLang="en-US" dirty="0"/>
              <a:t>쇼핑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다이어트</a:t>
            </a:r>
            <a:r>
              <a:rPr kumimoji="1" lang="en-US" altLang="ko-KR" dirty="0"/>
              <a:t>/</a:t>
            </a:r>
            <a:r>
              <a:rPr kumimoji="1" lang="ko-KR" altLang="en-US" dirty="0"/>
              <a:t>근육 증가 관련 모든 제품들을 가격과 이미지를 보고 쇼핑</a:t>
            </a:r>
            <a:r>
              <a:rPr kumimoji="1" lang="en-US" altLang="ko-KR" dirty="0"/>
              <a:t>)</a:t>
            </a:r>
          </a:p>
          <a:p>
            <a:pPr algn="ctr"/>
            <a:r>
              <a:rPr kumimoji="1" lang="en-US" altLang="ko-KR" dirty="0"/>
              <a:t>+</a:t>
            </a:r>
          </a:p>
          <a:p>
            <a:pPr algn="ctr"/>
            <a:r>
              <a:rPr kumimoji="1" lang="ko-KR" altLang="en-US" dirty="0"/>
              <a:t>웰빙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성공적인 다이어트를 위해선 적당한 숙면이 필수적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숙면 계산</a:t>
            </a:r>
            <a:r>
              <a:rPr kumimoji="1" lang="en-US" altLang="ko-KR" dirty="0"/>
              <a:t>)+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작심삼일이 되지 않도록 자극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마음가짐</a:t>
            </a:r>
            <a:r>
              <a:rPr kumimoji="1" lang="en-US" altLang="ko-KR" dirty="0"/>
              <a:t>)</a:t>
            </a:r>
          </a:p>
          <a:p>
            <a:pPr algn="ctr"/>
            <a:r>
              <a:rPr kumimoji="1" lang="en-US" altLang="ko-KR" dirty="0"/>
              <a:t>+</a:t>
            </a:r>
          </a:p>
          <a:p>
            <a:pPr algn="ctr"/>
            <a:r>
              <a:rPr kumimoji="1" lang="ko-KR" altLang="en-US" dirty="0"/>
              <a:t>메모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오늘 한 일들을 기록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934365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434B9A-76DA-49F7-9066-6548504FA3CD}"/>
              </a:ext>
            </a:extLst>
          </p:cNvPr>
          <p:cNvCxnSpPr/>
          <p:nvPr/>
        </p:nvCxnSpPr>
        <p:spPr>
          <a:xfrm>
            <a:off x="453285" y="1048472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54CF980-FC76-4611-A002-931C2F23BDB5}"/>
              </a:ext>
            </a:extLst>
          </p:cNvPr>
          <p:cNvSpPr txBox="1">
            <a:spLocks/>
          </p:cNvSpPr>
          <p:nvPr/>
        </p:nvSpPr>
        <p:spPr>
          <a:xfrm>
            <a:off x="7810500" y="7007225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97CF8E-74DE-4E98-9749-DAE0D16416C3}"/>
              </a:ext>
            </a:extLst>
          </p:cNvPr>
          <p:cNvGrpSpPr/>
          <p:nvPr/>
        </p:nvGrpSpPr>
        <p:grpSpPr>
          <a:xfrm>
            <a:off x="748650" y="2125270"/>
            <a:ext cx="3954267" cy="3885611"/>
            <a:chOff x="821220" y="1837032"/>
            <a:chExt cx="3954267" cy="38856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D39979-9CA5-408D-AAFF-344FC7DB1322}"/>
                </a:ext>
              </a:extLst>
            </p:cNvPr>
            <p:cNvSpPr/>
            <p:nvPr/>
          </p:nvSpPr>
          <p:spPr>
            <a:xfrm>
              <a:off x="1170449" y="2174096"/>
              <a:ext cx="1727414" cy="1727414"/>
            </a:xfrm>
            <a:prstGeom prst="rect">
              <a:avLst/>
            </a:prstGeom>
            <a:solidFill>
              <a:srgbClr val="DE21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D63E1AF-99D4-42E5-B9A2-4ECE1D64F906}"/>
                </a:ext>
              </a:extLst>
            </p:cNvPr>
            <p:cNvSpPr/>
            <p:nvPr/>
          </p:nvSpPr>
          <p:spPr>
            <a:xfrm>
              <a:off x="3048073" y="2174096"/>
              <a:ext cx="1727414" cy="1727414"/>
            </a:xfrm>
            <a:prstGeom prst="rect">
              <a:avLst/>
            </a:prstGeom>
            <a:solidFill>
              <a:srgbClr val="DE21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09B2CA7-48BF-494E-9671-C033C6E449F7}"/>
                </a:ext>
              </a:extLst>
            </p:cNvPr>
            <p:cNvSpPr/>
            <p:nvPr/>
          </p:nvSpPr>
          <p:spPr>
            <a:xfrm>
              <a:off x="3048073" y="3995229"/>
              <a:ext cx="1727414" cy="1727414"/>
            </a:xfrm>
            <a:prstGeom prst="rect">
              <a:avLst/>
            </a:prstGeom>
            <a:solidFill>
              <a:srgbClr val="DE21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14D840-9E79-40C2-98AE-6C697DEA124A}"/>
                </a:ext>
              </a:extLst>
            </p:cNvPr>
            <p:cNvSpPr/>
            <p:nvPr/>
          </p:nvSpPr>
          <p:spPr>
            <a:xfrm>
              <a:off x="1170449" y="3995229"/>
              <a:ext cx="1727414" cy="1727414"/>
            </a:xfrm>
            <a:prstGeom prst="rect">
              <a:avLst/>
            </a:prstGeom>
            <a:solidFill>
              <a:srgbClr val="DE21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2E453A6-E209-4AAC-91DF-635998CBDE67}"/>
                </a:ext>
              </a:extLst>
            </p:cNvPr>
            <p:cNvSpPr/>
            <p:nvPr/>
          </p:nvSpPr>
          <p:spPr>
            <a:xfrm>
              <a:off x="3048073" y="3450880"/>
              <a:ext cx="450630" cy="4506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56F153-2B05-4B69-95D3-23C7E421D1DE}"/>
                </a:ext>
              </a:extLst>
            </p:cNvPr>
            <p:cNvSpPr/>
            <p:nvPr/>
          </p:nvSpPr>
          <p:spPr>
            <a:xfrm>
              <a:off x="3048073" y="3995229"/>
              <a:ext cx="450630" cy="4506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495949-2C3F-4161-AB35-ACBA4353752D}"/>
                </a:ext>
              </a:extLst>
            </p:cNvPr>
            <p:cNvSpPr/>
            <p:nvPr/>
          </p:nvSpPr>
          <p:spPr>
            <a:xfrm>
              <a:off x="2447233" y="3995229"/>
              <a:ext cx="450630" cy="4506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EC8D7C7-D05A-4A45-ABC8-5543D75FC262}"/>
                </a:ext>
              </a:extLst>
            </p:cNvPr>
            <p:cNvSpPr/>
            <p:nvPr/>
          </p:nvSpPr>
          <p:spPr>
            <a:xfrm>
              <a:off x="2447233" y="3450880"/>
              <a:ext cx="450630" cy="4506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15E37D-7B09-40E8-A328-A5D3A8C4FC10}"/>
                </a:ext>
              </a:extLst>
            </p:cNvPr>
            <p:cNvSpPr txBox="1"/>
            <p:nvPr/>
          </p:nvSpPr>
          <p:spPr>
            <a:xfrm>
              <a:off x="2448397" y="3440109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S</a:t>
              </a:r>
              <a:endPara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6F8F7C-3198-483D-A8C6-FD4728658E7E}"/>
                </a:ext>
              </a:extLst>
            </p:cNvPr>
            <p:cNvSpPr txBox="1"/>
            <p:nvPr/>
          </p:nvSpPr>
          <p:spPr>
            <a:xfrm>
              <a:off x="2437979" y="3978162"/>
              <a:ext cx="418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U</a:t>
              </a:r>
              <a:endPara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9CAAB9-CC10-4B92-9325-E9142E1B346B}"/>
                </a:ext>
              </a:extLst>
            </p:cNvPr>
            <p:cNvSpPr txBox="1"/>
            <p:nvPr/>
          </p:nvSpPr>
          <p:spPr>
            <a:xfrm>
              <a:off x="3074455" y="3440109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A</a:t>
              </a:r>
              <a:endPara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5B81DE-DCAE-4EEB-9622-52A27680EB41}"/>
                </a:ext>
              </a:extLst>
            </p:cNvPr>
            <p:cNvSpPr txBox="1"/>
            <p:nvPr/>
          </p:nvSpPr>
          <p:spPr>
            <a:xfrm>
              <a:off x="3084735" y="3962644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S</a:t>
              </a:r>
              <a:endPara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CC6B73-8499-4A09-971F-44E8D557147A}"/>
                </a:ext>
              </a:extLst>
            </p:cNvPr>
            <p:cNvSpPr txBox="1"/>
            <p:nvPr/>
          </p:nvSpPr>
          <p:spPr>
            <a:xfrm>
              <a:off x="1326048" y="2881309"/>
              <a:ext cx="1416216" cy="3000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ko-KR" sz="15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Exercise</a:t>
              </a:r>
              <a:endParaRPr lang="ko-KR" altLang="en-US" sz="15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13312F-14B9-4100-9154-B817A8ECABE1}"/>
                </a:ext>
              </a:extLst>
            </p:cNvPr>
            <p:cNvSpPr txBox="1"/>
            <p:nvPr/>
          </p:nvSpPr>
          <p:spPr>
            <a:xfrm>
              <a:off x="3203672" y="2881309"/>
              <a:ext cx="1416216" cy="3000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ko-KR" sz="15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Calorie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55D440-78A1-46D3-BCE0-E8E101364769}"/>
                </a:ext>
              </a:extLst>
            </p:cNvPr>
            <p:cNvSpPr txBox="1"/>
            <p:nvPr/>
          </p:nvSpPr>
          <p:spPr>
            <a:xfrm>
              <a:off x="3203672" y="4702442"/>
              <a:ext cx="1416216" cy="3000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ko-KR" sz="15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Well -being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F4EF0D-F0D3-43B3-AA29-6A6247909B61}"/>
                </a:ext>
              </a:extLst>
            </p:cNvPr>
            <p:cNvSpPr txBox="1"/>
            <p:nvPr/>
          </p:nvSpPr>
          <p:spPr>
            <a:xfrm>
              <a:off x="1326048" y="4702442"/>
              <a:ext cx="1416216" cy="3000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ko-KR" sz="15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Shopping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4509EE-B27B-4439-9FBD-4DEAC1B12C02}"/>
                </a:ext>
              </a:extLst>
            </p:cNvPr>
            <p:cNvSpPr txBox="1"/>
            <p:nvPr/>
          </p:nvSpPr>
          <p:spPr>
            <a:xfrm>
              <a:off x="1628381" y="1837032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5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8E6E7D-294E-40B6-827E-BB6E99BB9F3B}"/>
                </a:ext>
              </a:extLst>
            </p:cNvPr>
            <p:cNvSpPr txBox="1"/>
            <p:nvPr/>
          </p:nvSpPr>
          <p:spPr>
            <a:xfrm>
              <a:off x="3533893" y="1837032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5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186FB5-F665-4765-9D93-84BA82D1D4DD}"/>
                </a:ext>
              </a:extLst>
            </p:cNvPr>
            <p:cNvSpPr txBox="1"/>
            <p:nvPr/>
          </p:nvSpPr>
          <p:spPr>
            <a:xfrm rot="5400000">
              <a:off x="890442" y="4707752"/>
              <a:ext cx="1847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5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8FEC95-4F59-4FB7-96ED-1C5C8B635507}"/>
                </a:ext>
              </a:extLst>
            </p:cNvPr>
            <p:cNvSpPr txBox="1"/>
            <p:nvPr/>
          </p:nvSpPr>
          <p:spPr>
            <a:xfrm rot="5400000">
              <a:off x="890437" y="2876220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5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82F043-A10B-4754-813E-D29041525BDC}"/>
              </a:ext>
            </a:extLst>
          </p:cNvPr>
          <p:cNvSpPr txBox="1"/>
          <p:nvPr/>
        </p:nvSpPr>
        <p:spPr>
          <a:xfrm>
            <a:off x="5214420" y="2268522"/>
            <a:ext cx="3675579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운동과 관련된 모든 기능</a:t>
            </a:r>
            <a:endParaRPr lang="en-US" altLang="ko-KR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  <a:p>
            <a:r>
              <a:rPr lang="ko-KR" altLang="en-US" sz="1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스쿼트</a:t>
            </a:r>
            <a:r>
              <a:rPr lang="en-US" altLang="ko-KR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/</a:t>
            </a:r>
            <a:r>
              <a:rPr lang="ko-KR" altLang="en-US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달리기</a:t>
            </a:r>
            <a:r>
              <a:rPr lang="en-US" altLang="ko-KR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/</a:t>
            </a:r>
            <a:r>
              <a:rPr lang="ko-KR" altLang="en-US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걷기</a:t>
            </a:r>
            <a:r>
              <a:rPr lang="en-US" altLang="ko-KR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/</a:t>
            </a:r>
            <a:r>
              <a:rPr lang="ko-KR" altLang="en-US" sz="1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런지</a:t>
            </a:r>
            <a:r>
              <a:rPr lang="en-US" altLang="ko-KR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/</a:t>
            </a:r>
            <a:r>
              <a:rPr lang="ko-KR" altLang="en-US" sz="1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플랭크</a:t>
            </a:r>
            <a:r>
              <a:rPr lang="en-US" altLang="ko-KR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/</a:t>
            </a:r>
            <a:r>
              <a:rPr lang="ko-KR" altLang="en-US" sz="1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홈트레이닝</a:t>
            </a:r>
            <a:r>
              <a:rPr lang="en-US" altLang="ko-KR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(</a:t>
            </a:r>
            <a:r>
              <a:rPr lang="ko-KR" altLang="en-US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스트레칭</a:t>
            </a:r>
            <a:r>
              <a:rPr lang="en-US" altLang="ko-KR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)</a:t>
            </a:r>
            <a:endParaRPr lang="ko-KR" altLang="en-US" sz="1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0C0A55-7907-4008-B1C9-33671125FFF2}"/>
              </a:ext>
            </a:extLst>
          </p:cNvPr>
          <p:cNvSpPr txBox="1"/>
          <p:nvPr/>
        </p:nvSpPr>
        <p:spPr>
          <a:xfrm>
            <a:off x="5214421" y="1958277"/>
            <a:ext cx="232164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E2126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S- Exercise</a:t>
            </a:r>
            <a:endParaRPr lang="ko-KR" altLang="en-US" b="1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E2126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E8FF9F-861E-4EE2-968B-87CA33E5C266}"/>
              </a:ext>
            </a:extLst>
          </p:cNvPr>
          <p:cNvSpPr txBox="1"/>
          <p:nvPr/>
        </p:nvSpPr>
        <p:spPr>
          <a:xfrm>
            <a:off x="5214421" y="3509194"/>
            <a:ext cx="2321644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Calorie </a:t>
            </a:r>
            <a:r>
              <a: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와 관련된 </a:t>
            </a:r>
            <a:r>
              <a:rPr lang="ko-KR" altLang="en-US" sz="16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모든기능</a:t>
            </a:r>
            <a:endParaRPr lang="en-US" altLang="ko-KR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  <a:p>
            <a:r>
              <a:rPr lang="ko-KR" altLang="en-US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칼로리 계산</a:t>
            </a:r>
            <a:r>
              <a:rPr lang="en-US" altLang="ko-KR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/</a:t>
            </a:r>
            <a:r>
              <a:rPr lang="ko-KR" altLang="en-US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 검색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F411CA-558F-4F54-9012-995F3C5C1467}"/>
              </a:ext>
            </a:extLst>
          </p:cNvPr>
          <p:cNvSpPr txBox="1"/>
          <p:nvPr/>
        </p:nvSpPr>
        <p:spPr>
          <a:xfrm>
            <a:off x="5214421" y="3198949"/>
            <a:ext cx="232164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E2126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U- Calorie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884C67-B40B-4D9C-AD16-CCBB877854A4}"/>
              </a:ext>
            </a:extLst>
          </p:cNvPr>
          <p:cNvSpPr txBox="1"/>
          <p:nvPr/>
        </p:nvSpPr>
        <p:spPr>
          <a:xfrm>
            <a:off x="5214421" y="4747087"/>
            <a:ext cx="2321644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건강 관련 제품</a:t>
            </a:r>
            <a:endParaRPr lang="en-US" altLang="ko-KR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  <a:p>
            <a:r>
              <a:rPr lang="ko-KR" altLang="en-US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다이어트 식품</a:t>
            </a:r>
            <a:r>
              <a:rPr lang="en-US" altLang="ko-KR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&amp;</a:t>
            </a:r>
            <a:r>
              <a:rPr lang="ko-KR" altLang="en-US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제품</a:t>
            </a:r>
            <a:r>
              <a:rPr lang="en-US" altLang="ko-KR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/</a:t>
            </a:r>
            <a:r>
              <a:rPr lang="ko-KR" altLang="en-US" sz="1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근육증가</a:t>
            </a:r>
            <a:r>
              <a:rPr lang="ko-KR" altLang="en-US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  식품</a:t>
            </a:r>
            <a:r>
              <a:rPr lang="en-US" altLang="ko-KR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&amp;</a:t>
            </a:r>
            <a:r>
              <a:rPr lang="ko-KR" altLang="en-US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제품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C24553-B346-4474-98BA-CA8426962CDC}"/>
              </a:ext>
            </a:extLst>
          </p:cNvPr>
          <p:cNvSpPr txBox="1"/>
          <p:nvPr/>
        </p:nvSpPr>
        <p:spPr>
          <a:xfrm>
            <a:off x="5214421" y="4439621"/>
            <a:ext cx="232164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E2126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A- Shopping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93D618-8BFE-4EC2-8045-73E0DB70F8A3}"/>
              </a:ext>
            </a:extLst>
          </p:cNvPr>
          <p:cNvSpPr txBox="1"/>
          <p:nvPr/>
        </p:nvSpPr>
        <p:spPr>
          <a:xfrm>
            <a:off x="5214421" y="5990537"/>
            <a:ext cx="2321644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사용자의 웰빙</a:t>
            </a:r>
            <a:endParaRPr lang="en-US" altLang="ko-KR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  <a:p>
            <a:r>
              <a:rPr lang="ko-KR" altLang="en-US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숙면</a:t>
            </a:r>
            <a:r>
              <a:rPr lang="en-US" altLang="ko-KR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/</a:t>
            </a:r>
            <a:r>
              <a:rPr lang="ko-KR" altLang="en-US" sz="1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마음가짐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FBDBEB-D66D-4688-80FD-4E64B4F4F792}"/>
              </a:ext>
            </a:extLst>
          </p:cNvPr>
          <p:cNvSpPr txBox="1"/>
          <p:nvPr/>
        </p:nvSpPr>
        <p:spPr>
          <a:xfrm>
            <a:off x="5214421" y="5680292"/>
            <a:ext cx="232164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E2126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S- Well-being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50B2CD-2607-AC4D-BC28-63F98125BEE2}"/>
              </a:ext>
            </a:extLst>
          </p:cNvPr>
          <p:cNvSpPr/>
          <p:nvPr/>
        </p:nvSpPr>
        <p:spPr>
          <a:xfrm>
            <a:off x="3839539" y="548150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주요 기능</a:t>
            </a:r>
            <a:endParaRPr lang="x-none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3446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3851151" y="446859"/>
            <a:ext cx="237674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FLOW CHART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B86932B-B7FC-4C47-9409-15757D7BE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" y="1360719"/>
            <a:ext cx="9887444" cy="42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8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8DE60-981E-D24B-8B72-D5288580CD48}"/>
              </a:ext>
            </a:extLst>
          </p:cNvPr>
          <p:cNvSpPr txBox="1"/>
          <p:nvPr/>
        </p:nvSpPr>
        <p:spPr>
          <a:xfrm>
            <a:off x="3023582" y="3348950"/>
            <a:ext cx="4031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5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의사진행코드</a:t>
            </a:r>
            <a:endParaRPr kumimoji="1" lang="ko-Kore-KR" altLang="en-US" sz="5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393963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2680546" y="446859"/>
            <a:ext cx="47179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주요 클래스의 의사 진행 코드</a:t>
            </a:r>
            <a:endParaRPr lang="en-US" altLang="ko-KR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algn="ctr"/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381605" y="1125788"/>
            <a:ext cx="874131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&lt;PSEUDO CODE&gt;-login</a:t>
            </a:r>
            <a:endParaRPr lang="en" altLang="ko-Kore-KR" sz="1400" b="1" dirty="0"/>
          </a:p>
          <a:p>
            <a:pPr latinLnBrk="1"/>
            <a:endParaRPr lang="en" altLang="ko-Kore-KR" sz="900" b="1" dirty="0"/>
          </a:p>
          <a:p>
            <a:pPr latinLnBrk="1"/>
            <a:r>
              <a:rPr lang="ko-Kore-KR" altLang="en-US" sz="1400" b="1" dirty="0">
                <a:solidFill>
                  <a:schemeClr val="accent1"/>
                </a:solidFill>
              </a:rPr>
              <a:t>로그인</a:t>
            </a:r>
            <a:r>
              <a:rPr lang="ko-KR" altLang="en-US" sz="1400" b="1" dirty="0">
                <a:solidFill>
                  <a:schemeClr val="accent1"/>
                </a:solidFill>
              </a:rPr>
              <a:t>                                                                                      메뉴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pPr latinLnBrk="1"/>
            <a:endParaRPr lang="en" altLang="ko-Kore-KR" sz="1400" b="1" dirty="0">
              <a:solidFill>
                <a:schemeClr val="accent1"/>
              </a:solidFill>
            </a:endParaRPr>
          </a:p>
          <a:p>
            <a:pPr latinLnBrk="1"/>
            <a:endParaRPr lang="en" altLang="ko-Kore-KR" sz="1400" b="1" dirty="0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74D032-20AD-814F-9D86-A464B1FDAD20}"/>
              </a:ext>
            </a:extLst>
          </p:cNvPr>
          <p:cNvSpPr/>
          <p:nvPr/>
        </p:nvSpPr>
        <p:spPr>
          <a:xfrm>
            <a:off x="4269192" y="1621937"/>
            <a:ext cx="50387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ore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F6E43-6A92-E942-B6FE-407B095DC936}"/>
              </a:ext>
            </a:extLst>
          </p:cNvPr>
          <p:cNvSpPr txBox="1"/>
          <p:nvPr/>
        </p:nvSpPr>
        <p:spPr>
          <a:xfrm>
            <a:off x="8834034" y="6261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ko-Kore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97981-4B42-8B44-AC16-1AB6A3BD3AFD}"/>
              </a:ext>
            </a:extLst>
          </p:cNvPr>
          <p:cNvSpPr/>
          <p:nvPr/>
        </p:nvSpPr>
        <p:spPr>
          <a:xfrm>
            <a:off x="439025" y="1777018"/>
            <a:ext cx="5038725" cy="54938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900" dirty="0" err="1"/>
              <a:t>MainActivity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000080"/>
                </a:solidFill>
              </a:rPr>
              <a:t>extends </a:t>
            </a:r>
            <a:r>
              <a:rPr lang="en" altLang="ko-Kore-KR" sz="900" dirty="0" err="1"/>
              <a:t>AppCompatActivity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000080"/>
                </a:solidFill>
              </a:rPr>
              <a:t>implements</a:t>
            </a:r>
            <a:br>
              <a:rPr lang="en" altLang="ko-Kore-KR" sz="900" b="1" dirty="0">
                <a:solidFill>
                  <a:srgbClr val="000080"/>
                </a:solidFill>
              </a:rPr>
            </a:br>
            <a:r>
              <a:rPr lang="en" altLang="ko-Kore-KR" sz="900" b="1" dirty="0">
                <a:solidFill>
                  <a:srgbClr val="000080"/>
                </a:solidFill>
              </a:rPr>
              <a:t>       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 {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onCreate</a:t>
            </a:r>
            <a:r>
              <a:rPr lang="en" altLang="ko-Kore-KR" sz="900" dirty="0"/>
              <a:t>(Bundle 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.onCreate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 err="1"/>
              <a:t>setContentView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R.layout.activity_main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 err="1">
                <a:solidFill>
                  <a:srgbClr val="808080"/>
                </a:solidFill>
              </a:rPr>
              <a:t>커스텀</a:t>
            </a:r>
            <a:r>
              <a:rPr lang="ko-KR" altLang="en-US" sz="900" i="1" dirty="0">
                <a:solidFill>
                  <a:srgbClr val="808080"/>
                </a:solidFill>
              </a:rPr>
              <a:t> 대화 상자 생성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dirty="0"/>
              <a:t>Dialog </a:t>
            </a:r>
            <a:r>
              <a:rPr lang="ko-KR" altLang="en-US" sz="900" dirty="0"/>
              <a:t>로그인 </a:t>
            </a:r>
            <a:r>
              <a:rPr lang="en-US" altLang="ko-KR" sz="900" dirty="0"/>
              <a:t>= 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/>
              <a:t>Dialog(</a:t>
            </a:r>
            <a:r>
              <a:rPr lang="en" altLang="ko-Kore-KR" sz="900" b="1" dirty="0">
                <a:solidFill>
                  <a:srgbClr val="000080"/>
                </a:solidFill>
              </a:rPr>
              <a:t>this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ko-KR" altLang="en-US" sz="900" dirty="0"/>
              <a:t>로그인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setContentView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R.layout.login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로그인 화면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</a:t>
            </a:r>
            <a:r>
              <a:rPr lang="ko-KR" altLang="en-US" sz="900" dirty="0"/>
              <a:t>로그인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v) {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if </a:t>
            </a:r>
            <a:r>
              <a:rPr lang="en" altLang="ko-Kore-KR" sz="900" dirty="0"/>
              <a:t>(</a:t>
            </a:r>
            <a:r>
              <a:rPr lang="ko-KR" altLang="en-US" sz="900" dirty="0"/>
              <a:t>사용자가 입력하는 문자열의 길이 </a:t>
            </a:r>
            <a:r>
              <a:rPr lang="en-US" altLang="ko-KR" sz="900" dirty="0"/>
              <a:t>&gt; </a:t>
            </a:r>
            <a:r>
              <a:rPr lang="en-US" altLang="ko-KR" sz="900" dirty="0">
                <a:solidFill>
                  <a:srgbClr val="0000FF"/>
                </a:solidFill>
              </a:rPr>
              <a:t>0</a:t>
            </a:r>
            <a:r>
              <a:rPr lang="en-US" altLang="ko-KR" sz="900" dirty="0"/>
              <a:t>) {</a:t>
            </a:r>
            <a:br>
              <a:rPr lang="en-US" altLang="ko-KR" sz="900" dirty="0"/>
            </a:br>
            <a:r>
              <a:rPr lang="en-US" altLang="ko-KR" sz="900" dirty="0"/>
              <a:t>        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 err="1">
                <a:solidFill>
                  <a:srgbClr val="808080"/>
                </a:solidFill>
              </a:rPr>
              <a:t>인텐트를</a:t>
            </a:r>
            <a:r>
              <a:rPr lang="ko-KR" altLang="en-US" sz="900" i="1" dirty="0">
                <a:solidFill>
                  <a:srgbClr val="808080"/>
                </a:solidFill>
              </a:rPr>
              <a:t> 이용해 다음 장으로 넘어감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        </a:t>
            </a:r>
            <a:r>
              <a:rPr lang="ko-KR" altLang="en-US" sz="900" dirty="0">
                <a:solidFill>
                  <a:srgbClr val="660E7A"/>
                </a:solidFill>
              </a:rPr>
              <a:t>로그인</a:t>
            </a:r>
            <a:r>
              <a:rPr lang="en-US" altLang="ko-KR" sz="900" dirty="0"/>
              <a:t>.</a:t>
            </a:r>
            <a:r>
              <a:rPr lang="en" altLang="ko-Kore-KR" sz="900" dirty="0"/>
              <a:t>dismiss();</a:t>
            </a:r>
            <a:br>
              <a:rPr lang="en" altLang="ko-Kore-KR" sz="900" dirty="0"/>
            </a:br>
            <a:r>
              <a:rPr lang="en" altLang="ko-Kore-KR" sz="900" dirty="0"/>
              <a:t>                } </a:t>
            </a:r>
            <a:r>
              <a:rPr lang="en" altLang="ko-Kore-KR" sz="900" b="1" dirty="0">
                <a:solidFill>
                  <a:srgbClr val="000080"/>
                </a:solidFill>
              </a:rPr>
              <a:t>else </a:t>
            </a:r>
            <a:r>
              <a:rPr lang="en" altLang="ko-Kore-KR" sz="900" dirty="0"/>
              <a:t>{</a:t>
            </a:r>
            <a:br>
              <a:rPr lang="en" altLang="ko-Kore-KR" sz="900" dirty="0"/>
            </a:br>
            <a:r>
              <a:rPr lang="en" altLang="ko-Kore-KR" sz="900" dirty="0"/>
              <a:t>        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로그인 실패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    </a:t>
            </a: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dirty="0"/>
              <a:t>            }</a:t>
            </a:r>
            <a:br>
              <a:rPr lang="en-US" altLang="ko-KR" sz="900" dirty="0"/>
            </a:br>
            <a:r>
              <a:rPr lang="en-US" altLang="ko-KR" sz="900" dirty="0"/>
              <a:t>        });</a:t>
            </a:r>
            <a:br>
              <a:rPr lang="en-US" altLang="ko-KR" sz="900" dirty="0"/>
            </a:br>
            <a:r>
              <a:rPr lang="en-US" altLang="ko-KR" sz="900" dirty="0"/>
              <a:t>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로그인 취소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    </a:t>
            </a:r>
            <a:r>
              <a:rPr lang="ko-KR" altLang="en-US" sz="900" dirty="0"/>
              <a:t>취소</a:t>
            </a:r>
            <a:r>
              <a:rPr lang="en-US" altLang="ko-KR" sz="900" dirty="0"/>
              <a:t>.</a:t>
            </a:r>
            <a:r>
              <a:rPr lang="en" altLang="ko-Kore-KR" sz="900" dirty="0" err="1"/>
              <a:t>setOnClickListener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View.OnClickListener</a:t>
            </a:r>
            <a:r>
              <a:rPr lang="en" altLang="ko-Kore-KR" sz="900" dirty="0"/>
              <a:t>() 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dirty="0">
                <a:solidFill>
                  <a:srgbClr val="808000"/>
                </a:solidFill>
              </a:rPr>
              <a:t>@Override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onClick</a:t>
            </a:r>
            <a:r>
              <a:rPr lang="en" altLang="ko-Kore-KR" sz="900" dirty="0"/>
              <a:t>(View v) {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ko-KR" altLang="en-US" sz="900" dirty="0">
                <a:solidFill>
                  <a:srgbClr val="660E7A"/>
                </a:solidFill>
              </a:rPr>
              <a:t>로그인</a:t>
            </a:r>
            <a:r>
              <a:rPr lang="en-US" altLang="ko-KR" sz="900" dirty="0"/>
              <a:t>.</a:t>
            </a:r>
            <a:r>
              <a:rPr lang="en" altLang="ko-Kore-KR" sz="900" dirty="0"/>
              <a:t>dismiss();</a:t>
            </a:r>
            <a:br>
              <a:rPr lang="en" altLang="ko-Kore-KR" sz="900" dirty="0"/>
            </a:br>
            <a:r>
              <a:rPr lang="en" altLang="ko-Kore-KR" sz="900" dirty="0"/>
              <a:t>            }</a:t>
            </a:r>
            <a:br>
              <a:rPr lang="en" altLang="ko-Kore-KR" sz="900" dirty="0"/>
            </a:br>
            <a:r>
              <a:rPr lang="en" altLang="ko-Kore-KR" sz="900" dirty="0"/>
              <a:t>        });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로그인 창을 보여줌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ko-KR" altLang="en-US" sz="900" dirty="0"/>
              <a:t>로그인</a:t>
            </a:r>
            <a:r>
              <a:rPr lang="en-US" altLang="ko-KR" sz="900" dirty="0"/>
              <a:t>.</a:t>
            </a:r>
            <a:r>
              <a:rPr lang="en" altLang="ko-Kore-KR" sz="900" dirty="0"/>
              <a:t>show();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r>
              <a:rPr lang="en" altLang="ko-Kore-KR" sz="900" dirty="0"/>
              <a:t>}</a:t>
            </a:r>
            <a:endParaRPr lang="ko-Kore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DF4A5F-BD1C-4242-8C9C-78F38780B98E}"/>
              </a:ext>
            </a:extLst>
          </p:cNvPr>
          <p:cNvSpPr/>
          <p:nvPr/>
        </p:nvSpPr>
        <p:spPr>
          <a:xfrm>
            <a:off x="4276816" y="1804253"/>
            <a:ext cx="5038725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8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800" dirty="0"/>
              <a:t>menu </a:t>
            </a:r>
            <a:r>
              <a:rPr lang="en" altLang="ko-Kore-KR" sz="800" b="1" dirty="0">
                <a:solidFill>
                  <a:srgbClr val="000080"/>
                </a:solidFill>
              </a:rPr>
              <a:t>extends </a:t>
            </a:r>
            <a:r>
              <a:rPr lang="en" altLang="ko-Kore-KR" sz="800" dirty="0" err="1"/>
              <a:t>AppCompatActivity</a:t>
            </a:r>
            <a:r>
              <a:rPr lang="en" altLang="ko-Kore-KR" sz="800" dirty="0"/>
              <a:t> {</a:t>
            </a: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800" dirty="0" err="1"/>
              <a:t>onCreate</a:t>
            </a:r>
            <a:r>
              <a:rPr lang="en" altLang="ko-Kore-KR" sz="800" dirty="0"/>
              <a:t>(Bundle </a:t>
            </a:r>
            <a:r>
              <a:rPr lang="en" altLang="ko-Kore-KR" sz="800" dirty="0" err="1"/>
              <a:t>savedInstanceState</a:t>
            </a:r>
            <a:r>
              <a:rPr lang="en" altLang="ko-Kore-KR" sz="800" dirty="0"/>
              <a:t>) {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사실상 이 앱의 시작이라고 볼 수 있는 메뉴 화면</a:t>
            </a:r>
            <a:r>
              <a:rPr lang="en-US" altLang="ko-KR" sz="800" i="1" dirty="0">
                <a:solidFill>
                  <a:srgbClr val="808080"/>
                </a:solidFill>
              </a:rPr>
              <a:t>.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    //</a:t>
            </a:r>
            <a:r>
              <a:rPr lang="ko-KR" altLang="en-US" sz="800" i="1" dirty="0">
                <a:solidFill>
                  <a:srgbClr val="808080"/>
                </a:solidFill>
              </a:rPr>
              <a:t>메모</a:t>
            </a:r>
            <a:r>
              <a:rPr lang="en-US" altLang="ko-KR" sz="800" i="1" dirty="0">
                <a:solidFill>
                  <a:srgbClr val="808080"/>
                </a:solidFill>
              </a:rPr>
              <a:t>, </a:t>
            </a:r>
            <a:r>
              <a:rPr lang="ko-KR" altLang="en-US" sz="800" i="1" dirty="0">
                <a:solidFill>
                  <a:srgbClr val="808080"/>
                </a:solidFill>
              </a:rPr>
              <a:t>칼로리</a:t>
            </a:r>
            <a:r>
              <a:rPr lang="en-US" altLang="ko-KR" sz="800" i="1" dirty="0">
                <a:solidFill>
                  <a:srgbClr val="808080"/>
                </a:solidFill>
              </a:rPr>
              <a:t>, </a:t>
            </a:r>
            <a:r>
              <a:rPr lang="ko-KR" altLang="en-US" sz="800" i="1" dirty="0">
                <a:solidFill>
                  <a:srgbClr val="808080"/>
                </a:solidFill>
              </a:rPr>
              <a:t>웰빙</a:t>
            </a:r>
            <a:r>
              <a:rPr lang="en-US" altLang="ko-KR" sz="800" i="1" dirty="0">
                <a:solidFill>
                  <a:srgbClr val="808080"/>
                </a:solidFill>
              </a:rPr>
              <a:t>, </a:t>
            </a:r>
            <a:r>
              <a:rPr lang="ko-KR" altLang="en-US" sz="800" i="1" dirty="0">
                <a:solidFill>
                  <a:srgbClr val="808080"/>
                </a:solidFill>
              </a:rPr>
              <a:t>쇼핑</a:t>
            </a:r>
            <a:r>
              <a:rPr lang="en-US" altLang="ko-KR" sz="800" i="1" dirty="0">
                <a:solidFill>
                  <a:srgbClr val="808080"/>
                </a:solidFill>
              </a:rPr>
              <a:t>, </a:t>
            </a:r>
            <a:r>
              <a:rPr lang="ko-KR" altLang="en-US" sz="800" i="1" dirty="0">
                <a:solidFill>
                  <a:srgbClr val="808080"/>
                </a:solidFill>
              </a:rPr>
              <a:t>운동의 카테고리에 따라 들어가서 활동을 할 수 있음</a:t>
            </a:r>
            <a:r>
              <a:rPr lang="en-US" altLang="ko-KR" sz="800" i="1" dirty="0">
                <a:solidFill>
                  <a:srgbClr val="808080"/>
                </a:solidFill>
              </a:rPr>
              <a:t>.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    //</a:t>
            </a:r>
            <a:r>
              <a:rPr lang="ko-KR" altLang="en-US" sz="800" i="1" dirty="0">
                <a:solidFill>
                  <a:srgbClr val="808080"/>
                </a:solidFill>
              </a:rPr>
              <a:t>설정에 들어가 사용법</a:t>
            </a:r>
            <a:r>
              <a:rPr lang="en-US" altLang="ko-KR" sz="800" i="1" dirty="0">
                <a:solidFill>
                  <a:srgbClr val="808080"/>
                </a:solidFill>
              </a:rPr>
              <a:t>, </a:t>
            </a:r>
            <a:r>
              <a:rPr lang="ko-KR" altLang="en-US" sz="800" i="1" dirty="0">
                <a:solidFill>
                  <a:srgbClr val="808080"/>
                </a:solidFill>
              </a:rPr>
              <a:t>건의사항을 할 수 있음</a:t>
            </a:r>
            <a:r>
              <a:rPr lang="en-US" altLang="ko-KR" sz="800" i="1" dirty="0">
                <a:solidFill>
                  <a:srgbClr val="808080"/>
                </a:solidFill>
              </a:rPr>
              <a:t>.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    </a:t>
            </a:r>
            <a:r>
              <a:rPr lang="en" altLang="ko-Kore-KR" sz="8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800" dirty="0" err="1"/>
              <a:t>.onCreate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savedInstanceState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setContentView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R.layout</a:t>
            </a:r>
            <a:r>
              <a:rPr lang="en" altLang="ko-Kore-KR" sz="800" dirty="0"/>
              <a:t>.</a:t>
            </a:r>
            <a:r>
              <a:rPr lang="ko-KR" altLang="en-US" sz="800" dirty="0"/>
              <a:t>메뉴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-US" altLang="ko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메모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</a:t>
            </a:r>
            <a:r>
              <a:rPr lang="ko-KR" altLang="en-US" sz="800" dirty="0"/>
              <a:t>메모</a:t>
            </a:r>
            <a:r>
              <a:rPr lang="en-US" altLang="ko-KR" sz="800" dirty="0"/>
              <a:t>.</a:t>
            </a:r>
            <a:r>
              <a:rPr lang="en" altLang="ko-Kore-KR" sz="800" dirty="0" err="1"/>
              <a:t>setOnClickListener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new </a:t>
            </a:r>
            <a:r>
              <a:rPr lang="en" altLang="ko-Kore-KR" sz="800" dirty="0" err="1"/>
              <a:t>View.OnClickListener</a:t>
            </a:r>
            <a:r>
              <a:rPr lang="en" altLang="ko-Kore-KR" sz="800" dirty="0"/>
              <a:t>() {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dirty="0">
                <a:solidFill>
                  <a:srgbClr val="808000"/>
                </a:solidFill>
              </a:rPr>
              <a:t>@Override</a:t>
            </a:r>
            <a:br>
              <a:rPr lang="en" altLang="ko-Kore-KR" sz="800" dirty="0">
                <a:solidFill>
                  <a:srgbClr val="808000"/>
                </a:solidFill>
              </a:rPr>
            </a:br>
            <a:r>
              <a:rPr lang="en" altLang="ko-Kore-KR" sz="800" dirty="0">
                <a:solidFill>
                  <a:srgbClr val="808000"/>
                </a:solidFill>
              </a:rPr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800" dirty="0" err="1"/>
              <a:t>onClick</a:t>
            </a:r>
            <a:r>
              <a:rPr lang="en" altLang="ko-Kore-KR" sz="800" dirty="0"/>
              <a:t>(View view) {</a:t>
            </a:r>
            <a:br>
              <a:rPr lang="en" altLang="ko-Kore-KR" sz="800" dirty="0"/>
            </a:br>
            <a:r>
              <a:rPr lang="en" altLang="ko-Kore-KR" sz="800" dirty="0"/>
              <a:t>               </a:t>
            </a:r>
            <a:r>
              <a:rPr lang="en" altLang="ko-Kore-KR" sz="800" i="1" dirty="0">
                <a:solidFill>
                  <a:srgbClr val="808080"/>
                </a:solidFill>
              </a:rPr>
              <a:t>// </a:t>
            </a:r>
            <a:r>
              <a:rPr lang="ko-KR" altLang="en-US" sz="800" i="1" dirty="0" err="1">
                <a:solidFill>
                  <a:srgbClr val="808080"/>
                </a:solidFill>
              </a:rPr>
              <a:t>인텐트</a:t>
            </a:r>
            <a:r>
              <a:rPr lang="ko-KR" altLang="en-US" sz="800" i="1" dirty="0">
                <a:solidFill>
                  <a:srgbClr val="808080"/>
                </a:solidFill>
              </a:rPr>
              <a:t> 활용해 메모 할 수 있는 장으로 넘어감</a:t>
            </a:r>
            <a:r>
              <a:rPr lang="en-US" altLang="ko-KR" sz="800" i="1" dirty="0">
                <a:solidFill>
                  <a:srgbClr val="808080"/>
                </a:solidFill>
              </a:rPr>
              <a:t>.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        </a:t>
            </a:r>
            <a:r>
              <a:rPr lang="en-US" altLang="ko-KR" sz="800" dirty="0"/>
              <a:t>}</a:t>
            </a:r>
            <a:br>
              <a:rPr lang="en-US" altLang="ko-KR" sz="800" dirty="0"/>
            </a:br>
            <a:r>
              <a:rPr lang="en-US" altLang="ko-KR" sz="800" dirty="0"/>
              <a:t>        });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-US" altLang="ko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칼로리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</a:t>
            </a:r>
            <a:r>
              <a:rPr lang="ko-KR" altLang="en-US" sz="800" dirty="0"/>
              <a:t>칼로리</a:t>
            </a:r>
            <a:r>
              <a:rPr lang="en-US" altLang="ko-KR" sz="800" dirty="0"/>
              <a:t>.</a:t>
            </a:r>
            <a:r>
              <a:rPr lang="en" altLang="ko-Kore-KR" sz="800" dirty="0" err="1"/>
              <a:t>setOnClickListener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new </a:t>
            </a:r>
            <a:r>
              <a:rPr lang="en" altLang="ko-Kore-KR" sz="800" dirty="0" err="1"/>
              <a:t>View.OnClickListener</a:t>
            </a:r>
            <a:r>
              <a:rPr lang="en" altLang="ko-Kore-KR" sz="800" dirty="0"/>
              <a:t>() {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dirty="0">
                <a:solidFill>
                  <a:srgbClr val="808000"/>
                </a:solidFill>
              </a:rPr>
              <a:t>@Override</a:t>
            </a:r>
            <a:br>
              <a:rPr lang="en" altLang="ko-Kore-KR" sz="800" dirty="0">
                <a:solidFill>
                  <a:srgbClr val="808000"/>
                </a:solidFill>
              </a:rPr>
            </a:br>
            <a:r>
              <a:rPr lang="en" altLang="ko-Kore-KR" sz="800" dirty="0">
                <a:solidFill>
                  <a:srgbClr val="808000"/>
                </a:solidFill>
              </a:rPr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800" dirty="0" err="1"/>
              <a:t>onClick</a:t>
            </a:r>
            <a:r>
              <a:rPr lang="en" altLang="ko-Kore-KR" sz="800" dirty="0"/>
              <a:t>(View view) {</a:t>
            </a:r>
            <a:br>
              <a:rPr lang="en" altLang="ko-Kore-KR" sz="800" dirty="0"/>
            </a:br>
            <a:r>
              <a:rPr lang="en" altLang="ko-Kore-KR" sz="800" dirty="0"/>
              <a:t>            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 err="1">
                <a:solidFill>
                  <a:srgbClr val="808080"/>
                </a:solidFill>
              </a:rPr>
              <a:t>인텐트</a:t>
            </a:r>
            <a:r>
              <a:rPr lang="ko-KR" altLang="en-US" sz="800" i="1" dirty="0">
                <a:solidFill>
                  <a:srgbClr val="808080"/>
                </a:solidFill>
              </a:rPr>
              <a:t> 활용해 칼로리 부분으로 넘어감</a:t>
            </a:r>
            <a:r>
              <a:rPr lang="en-US" altLang="ko-KR" sz="800" i="1" dirty="0">
                <a:solidFill>
                  <a:srgbClr val="808080"/>
                </a:solidFill>
              </a:rPr>
              <a:t>.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        </a:t>
            </a:r>
            <a:r>
              <a:rPr lang="en-US" altLang="ko-KR" sz="800" dirty="0"/>
              <a:t>}</a:t>
            </a:r>
            <a:br>
              <a:rPr lang="en-US" altLang="ko-KR" sz="800" dirty="0"/>
            </a:br>
            <a:r>
              <a:rPr lang="en-US" altLang="ko-KR" sz="800" dirty="0"/>
              <a:t>        });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-US" altLang="ko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웰빙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</a:t>
            </a:r>
            <a:r>
              <a:rPr lang="ko-KR" altLang="en-US" sz="800" dirty="0"/>
              <a:t>웰빙</a:t>
            </a:r>
            <a:r>
              <a:rPr lang="en-US" altLang="ko-KR" sz="800" dirty="0"/>
              <a:t>.</a:t>
            </a:r>
            <a:r>
              <a:rPr lang="en" altLang="ko-Kore-KR" sz="800" dirty="0" err="1"/>
              <a:t>setOnClickListener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new </a:t>
            </a:r>
            <a:r>
              <a:rPr lang="en" altLang="ko-Kore-KR" sz="800" dirty="0" err="1"/>
              <a:t>View.OnClickListener</a:t>
            </a:r>
            <a:r>
              <a:rPr lang="en" altLang="ko-Kore-KR" sz="800" dirty="0"/>
              <a:t>() {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dirty="0">
                <a:solidFill>
                  <a:srgbClr val="808000"/>
                </a:solidFill>
              </a:rPr>
              <a:t>@Override</a:t>
            </a:r>
            <a:br>
              <a:rPr lang="en" altLang="ko-Kore-KR" sz="800" dirty="0">
                <a:solidFill>
                  <a:srgbClr val="808000"/>
                </a:solidFill>
              </a:rPr>
            </a:br>
            <a:r>
              <a:rPr lang="en" altLang="ko-Kore-KR" sz="800" dirty="0">
                <a:solidFill>
                  <a:srgbClr val="808000"/>
                </a:solidFill>
              </a:rPr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800" dirty="0" err="1"/>
              <a:t>onClick</a:t>
            </a:r>
            <a:r>
              <a:rPr lang="en" altLang="ko-Kore-KR" sz="800" dirty="0"/>
              <a:t>(View view) {</a:t>
            </a:r>
            <a:br>
              <a:rPr lang="en" altLang="ko-Kore-KR" sz="800" dirty="0"/>
            </a:br>
            <a:r>
              <a:rPr lang="en" altLang="ko-Kore-KR" sz="800" dirty="0"/>
              <a:t>            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 err="1">
                <a:solidFill>
                  <a:srgbClr val="808080"/>
                </a:solidFill>
              </a:rPr>
              <a:t>인텐트</a:t>
            </a:r>
            <a:r>
              <a:rPr lang="ko-KR" altLang="en-US" sz="800" i="1" dirty="0">
                <a:solidFill>
                  <a:srgbClr val="808080"/>
                </a:solidFill>
              </a:rPr>
              <a:t> 활용해 쇼핑 부분으로 넘어감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    </a:t>
            </a:r>
            <a:r>
              <a:rPr lang="en-US" altLang="ko-KR" sz="800" dirty="0"/>
              <a:t>}</a:t>
            </a:r>
            <a:br>
              <a:rPr lang="en-US" altLang="ko-KR" sz="800" dirty="0"/>
            </a:br>
            <a:r>
              <a:rPr lang="en-US" altLang="ko-KR" sz="800" dirty="0"/>
              <a:t>        });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-US" altLang="ko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쇼핑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</a:t>
            </a:r>
            <a:r>
              <a:rPr lang="ko-KR" altLang="en-US" sz="800" dirty="0"/>
              <a:t>쇼핑</a:t>
            </a:r>
            <a:r>
              <a:rPr lang="en-US" altLang="ko-KR" sz="800" dirty="0"/>
              <a:t>.</a:t>
            </a:r>
            <a:r>
              <a:rPr lang="en" altLang="ko-Kore-KR" sz="800" dirty="0" err="1"/>
              <a:t>setOnClickListener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new </a:t>
            </a:r>
            <a:r>
              <a:rPr lang="en" altLang="ko-Kore-KR" sz="800" dirty="0" err="1"/>
              <a:t>View.OnClickListener</a:t>
            </a:r>
            <a:r>
              <a:rPr lang="en" altLang="ko-Kore-KR" sz="800" dirty="0"/>
              <a:t>() {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dirty="0">
                <a:solidFill>
                  <a:srgbClr val="808000"/>
                </a:solidFill>
              </a:rPr>
              <a:t>@Override</a:t>
            </a:r>
            <a:br>
              <a:rPr lang="en" altLang="ko-Kore-KR" sz="800" dirty="0">
                <a:solidFill>
                  <a:srgbClr val="808000"/>
                </a:solidFill>
              </a:rPr>
            </a:br>
            <a:r>
              <a:rPr lang="en" altLang="ko-Kore-KR" sz="800" dirty="0">
                <a:solidFill>
                  <a:srgbClr val="808000"/>
                </a:solidFill>
              </a:rPr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800" dirty="0" err="1"/>
              <a:t>onClick</a:t>
            </a:r>
            <a:r>
              <a:rPr lang="en" altLang="ko-Kore-KR" sz="800" dirty="0"/>
              <a:t>(View view) {</a:t>
            </a:r>
            <a:br>
              <a:rPr lang="en" altLang="ko-Kore-KR" sz="800" dirty="0"/>
            </a:br>
            <a:r>
              <a:rPr lang="en" altLang="ko-Kore-KR" sz="800" dirty="0"/>
              <a:t>            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 err="1">
                <a:solidFill>
                  <a:srgbClr val="808080"/>
                </a:solidFill>
              </a:rPr>
              <a:t>인텐트</a:t>
            </a:r>
            <a:r>
              <a:rPr lang="ko-KR" altLang="en-US" sz="800" i="1" dirty="0">
                <a:solidFill>
                  <a:srgbClr val="808080"/>
                </a:solidFill>
              </a:rPr>
              <a:t> 활용해 쇼핑 부분으로 넘어감</a:t>
            </a:r>
            <a:r>
              <a:rPr lang="en-US" altLang="ko-KR" sz="800" i="1" dirty="0">
                <a:solidFill>
                  <a:srgbClr val="808080"/>
                </a:solidFill>
              </a:rPr>
              <a:t>.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        </a:t>
            </a:r>
            <a:r>
              <a:rPr lang="en-US" altLang="ko-KR" sz="800" dirty="0"/>
              <a:t>}</a:t>
            </a:r>
            <a:br>
              <a:rPr lang="en-US" altLang="ko-KR" sz="800" dirty="0"/>
            </a:br>
            <a:r>
              <a:rPr lang="en-US" altLang="ko-KR" sz="800" dirty="0"/>
              <a:t>        });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-US" altLang="ko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운동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</a:t>
            </a:r>
            <a:r>
              <a:rPr lang="ko-KR" altLang="en-US" sz="800" dirty="0"/>
              <a:t>운동</a:t>
            </a:r>
            <a:r>
              <a:rPr lang="en-US" altLang="ko-KR" sz="800" dirty="0"/>
              <a:t>.</a:t>
            </a:r>
            <a:r>
              <a:rPr lang="en" altLang="ko-Kore-KR" sz="800" dirty="0" err="1"/>
              <a:t>setOnClickListener</a:t>
            </a:r>
            <a:r>
              <a:rPr lang="en" altLang="ko-Kore-KR" sz="800" dirty="0"/>
              <a:t>(</a:t>
            </a:r>
            <a:r>
              <a:rPr lang="en" altLang="ko-Kore-KR" sz="800" b="1" dirty="0">
                <a:solidFill>
                  <a:srgbClr val="000080"/>
                </a:solidFill>
              </a:rPr>
              <a:t>new </a:t>
            </a:r>
            <a:r>
              <a:rPr lang="en" altLang="ko-Kore-KR" sz="800" dirty="0" err="1"/>
              <a:t>View.OnClickListener</a:t>
            </a:r>
            <a:r>
              <a:rPr lang="en" altLang="ko-Kore-KR" sz="800" dirty="0"/>
              <a:t>() {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dirty="0">
                <a:solidFill>
                  <a:srgbClr val="808000"/>
                </a:solidFill>
              </a:rPr>
              <a:t>@Override</a:t>
            </a:r>
            <a:br>
              <a:rPr lang="en" altLang="ko-Kore-KR" sz="800" dirty="0">
                <a:solidFill>
                  <a:srgbClr val="808000"/>
                </a:solidFill>
              </a:rPr>
            </a:br>
            <a:r>
              <a:rPr lang="en" altLang="ko-Kore-KR" sz="800" dirty="0">
                <a:solidFill>
                  <a:srgbClr val="808000"/>
                </a:solidFill>
              </a:rPr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800" dirty="0" err="1"/>
              <a:t>onClick</a:t>
            </a:r>
            <a:r>
              <a:rPr lang="en" altLang="ko-Kore-KR" sz="800" dirty="0"/>
              <a:t>(View view) {</a:t>
            </a:r>
            <a:br>
              <a:rPr lang="en" altLang="ko-Kore-KR" sz="800" dirty="0"/>
            </a:br>
            <a:r>
              <a:rPr lang="en" altLang="ko-Kore-KR" sz="800" dirty="0"/>
              <a:t>            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 err="1">
                <a:solidFill>
                  <a:srgbClr val="808080"/>
                </a:solidFill>
              </a:rPr>
              <a:t>인텐트</a:t>
            </a:r>
            <a:r>
              <a:rPr lang="ko-KR" altLang="en-US" sz="800" i="1" dirty="0">
                <a:solidFill>
                  <a:srgbClr val="808080"/>
                </a:solidFill>
              </a:rPr>
              <a:t> 활용해 운동 부분으로 넘어감</a:t>
            </a:r>
            <a:r>
              <a:rPr lang="en-US" altLang="ko-KR" sz="800" i="1" dirty="0">
                <a:solidFill>
                  <a:srgbClr val="808080"/>
                </a:solidFill>
              </a:rPr>
              <a:t>.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        </a:t>
            </a:r>
            <a:r>
              <a:rPr lang="en-US" altLang="ko-KR" sz="800" dirty="0"/>
              <a:t>}</a:t>
            </a:r>
            <a:br>
              <a:rPr lang="en-US" altLang="ko-KR" sz="800" dirty="0"/>
            </a:br>
            <a:r>
              <a:rPr lang="en-US" altLang="ko-KR" sz="800" dirty="0"/>
              <a:t>        });</a:t>
            </a:r>
            <a:br>
              <a:rPr lang="en-US" altLang="ko-KR" sz="800" dirty="0"/>
            </a:br>
            <a:br>
              <a:rPr lang="en-US" altLang="ko-KR" sz="800" dirty="0"/>
            </a:br>
            <a:r>
              <a:rPr lang="en-US" altLang="ko-KR" sz="800" dirty="0"/>
              <a:t>    }</a:t>
            </a:r>
            <a:br>
              <a:rPr lang="en-US" altLang="ko-KR" sz="800" dirty="0"/>
            </a:br>
            <a:r>
              <a:rPr lang="en-US" altLang="ko-KR" sz="800" dirty="0"/>
              <a:t>    </a:t>
            </a:r>
            <a:endParaRPr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4602A7-53C8-F84F-9DF3-1D8445C6C254}"/>
              </a:ext>
            </a:extLst>
          </p:cNvPr>
          <p:cNvSpPr/>
          <p:nvPr/>
        </p:nvSpPr>
        <p:spPr>
          <a:xfrm>
            <a:off x="7213967" y="4497690"/>
            <a:ext cx="5038725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설정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</a:t>
            </a:r>
            <a:r>
              <a:rPr lang="en" altLang="ko-Kore-KR" sz="800" b="1" dirty="0" err="1">
                <a:solidFill>
                  <a:srgbClr val="000080"/>
                </a:solidFill>
              </a:rPr>
              <a:t>boolean</a:t>
            </a:r>
            <a:r>
              <a:rPr lang="en" altLang="ko-Kore-KR" sz="800" b="1" dirty="0">
                <a:solidFill>
                  <a:srgbClr val="000080"/>
                </a:solidFill>
              </a:rPr>
              <a:t> </a:t>
            </a:r>
            <a:r>
              <a:rPr lang="en" altLang="ko-Kore-KR" sz="800" dirty="0" err="1"/>
              <a:t>onCreateOptionsMenu</a:t>
            </a:r>
            <a:r>
              <a:rPr lang="en" altLang="ko-Kore-KR" sz="800" dirty="0"/>
              <a:t>(Menu menu){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i="1" dirty="0">
                <a:solidFill>
                  <a:srgbClr val="808080"/>
                </a:solidFill>
              </a:rPr>
              <a:t>//menu xml </a:t>
            </a:r>
            <a:r>
              <a:rPr lang="ko-KR" altLang="en-US" sz="800" i="1" dirty="0" err="1">
                <a:solidFill>
                  <a:srgbClr val="808080"/>
                </a:solidFill>
              </a:rPr>
              <a:t>객체화하여</a:t>
            </a:r>
            <a:r>
              <a:rPr lang="ko-KR" altLang="en-US" sz="800" i="1" dirty="0">
                <a:solidFill>
                  <a:srgbClr val="808080"/>
                </a:solidFill>
              </a:rPr>
              <a:t> 옵션 메뉴를 확인 할 수 있음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</a:t>
            </a:r>
            <a:r>
              <a:rPr lang="en" altLang="ko-Kore-KR" sz="800" b="1" dirty="0">
                <a:solidFill>
                  <a:srgbClr val="000080"/>
                </a:solidFill>
              </a:rPr>
              <a:t>return true</a:t>
            </a:r>
            <a:r>
              <a:rPr lang="en" altLang="ko-Kore-KR" sz="800" dirty="0"/>
              <a:t>;</a:t>
            </a:r>
            <a:br>
              <a:rPr lang="en" altLang="ko-Kore-KR" sz="800" dirty="0"/>
            </a:br>
            <a:r>
              <a:rPr lang="en" altLang="ko-Kore-KR" sz="800" dirty="0"/>
              <a:t>    }</a:t>
            </a: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건의사항</a:t>
            </a:r>
            <a:r>
              <a:rPr lang="en-US" altLang="ko-KR" sz="800" i="1" dirty="0">
                <a:solidFill>
                  <a:srgbClr val="808080"/>
                </a:solidFill>
              </a:rPr>
              <a:t>, </a:t>
            </a:r>
            <a:r>
              <a:rPr lang="ko-KR" altLang="en-US" sz="800" i="1" dirty="0">
                <a:solidFill>
                  <a:srgbClr val="808080"/>
                </a:solidFill>
              </a:rPr>
              <a:t>사용법을 볼 수 있는 곳</a:t>
            </a:r>
            <a:r>
              <a:rPr lang="en-US" altLang="ko-KR" sz="800" i="1" dirty="0">
                <a:solidFill>
                  <a:srgbClr val="808080"/>
                </a:solidFill>
              </a:rPr>
              <a:t>.</a:t>
            </a:r>
            <a:br>
              <a:rPr lang="en-US" altLang="ko-KR" sz="800" i="1" dirty="0">
                <a:solidFill>
                  <a:srgbClr val="808080"/>
                </a:solidFill>
              </a:rPr>
            </a:br>
            <a:r>
              <a:rPr lang="en-US" altLang="ko-KR" sz="800" i="1" dirty="0">
                <a:solidFill>
                  <a:srgbClr val="808080"/>
                </a:solidFill>
              </a:rPr>
              <a:t>    </a:t>
            </a:r>
            <a:r>
              <a:rPr lang="en" altLang="ko-Kore-KR" sz="800" b="1" dirty="0">
                <a:solidFill>
                  <a:srgbClr val="000080"/>
                </a:solidFill>
              </a:rPr>
              <a:t>public </a:t>
            </a:r>
            <a:r>
              <a:rPr lang="en" altLang="ko-Kore-KR" sz="800" b="1" dirty="0" err="1">
                <a:solidFill>
                  <a:srgbClr val="000080"/>
                </a:solidFill>
              </a:rPr>
              <a:t>boolean</a:t>
            </a:r>
            <a:r>
              <a:rPr lang="en" altLang="ko-Kore-KR" sz="800" b="1" dirty="0">
                <a:solidFill>
                  <a:srgbClr val="000080"/>
                </a:solidFill>
              </a:rPr>
              <a:t> </a:t>
            </a:r>
            <a:r>
              <a:rPr lang="en" altLang="ko-Kore-KR" sz="800" dirty="0" err="1"/>
              <a:t>onOptionsItemSelected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MenuItem</a:t>
            </a:r>
            <a:r>
              <a:rPr lang="en" altLang="ko-Kore-KR" sz="800" dirty="0"/>
              <a:t> item) {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b="1" dirty="0">
                <a:solidFill>
                  <a:srgbClr val="000080"/>
                </a:solidFill>
              </a:rPr>
              <a:t>switch 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item.getItemId</a:t>
            </a:r>
            <a:r>
              <a:rPr lang="en" altLang="ko-Kore-KR" sz="800" dirty="0"/>
              <a:t>()) {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case </a:t>
            </a:r>
            <a:r>
              <a:rPr lang="en" altLang="ko-Kore-KR" sz="800" dirty="0" err="1"/>
              <a:t>R.id</a:t>
            </a:r>
            <a:r>
              <a:rPr lang="en" altLang="ko-Kore-KR" sz="800" dirty="0"/>
              <a:t>.</a:t>
            </a:r>
            <a:r>
              <a:rPr lang="ko-KR" altLang="en-US" sz="800" dirty="0"/>
              <a:t>사용법</a:t>
            </a:r>
            <a:r>
              <a:rPr lang="en-US" altLang="ko-KR" sz="800" dirty="0"/>
              <a:t>:</a:t>
            </a:r>
            <a:br>
              <a:rPr lang="en-US" altLang="ko-KR" sz="800" dirty="0"/>
            </a:br>
            <a:r>
              <a:rPr lang="en-US" altLang="ko-KR" sz="800" dirty="0"/>
              <a:t>                </a:t>
            </a:r>
            <a:r>
              <a:rPr lang="en-US" altLang="ko-KR" sz="800" i="1" dirty="0">
                <a:solidFill>
                  <a:srgbClr val="808080"/>
                </a:solidFill>
              </a:rPr>
              <a:t>//</a:t>
            </a:r>
            <a:r>
              <a:rPr lang="en" altLang="ko-Kore-KR" sz="800" i="1" dirty="0">
                <a:solidFill>
                  <a:srgbClr val="808080"/>
                </a:solidFill>
              </a:rPr>
              <a:t>intent </a:t>
            </a:r>
            <a:r>
              <a:rPr lang="ko-KR" altLang="en-US" sz="800" i="1" dirty="0">
                <a:solidFill>
                  <a:srgbClr val="808080"/>
                </a:solidFill>
              </a:rPr>
              <a:t>활용해 다음 장으로 넘어가도록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return true</a:t>
            </a:r>
            <a:r>
              <a:rPr lang="en" altLang="ko-Kore-KR" sz="800" dirty="0"/>
              <a:t>;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case </a:t>
            </a:r>
            <a:r>
              <a:rPr lang="en" altLang="ko-Kore-KR" sz="800" dirty="0" err="1"/>
              <a:t>R.id</a:t>
            </a:r>
            <a:r>
              <a:rPr lang="en" altLang="ko-Kore-KR" sz="800" dirty="0"/>
              <a:t>.</a:t>
            </a:r>
            <a:r>
              <a:rPr lang="ko-KR" altLang="en-US" sz="800" dirty="0"/>
              <a:t>건의 사항</a:t>
            </a:r>
            <a:r>
              <a:rPr lang="en-US" altLang="ko-KR" sz="800" dirty="0"/>
              <a:t>:</a:t>
            </a:r>
            <a:br>
              <a:rPr lang="en-US" altLang="ko-KR" sz="800" dirty="0"/>
            </a:br>
            <a:r>
              <a:rPr lang="en-US" altLang="ko-KR" sz="800" dirty="0"/>
              <a:t>                </a:t>
            </a:r>
            <a:r>
              <a:rPr lang="en-US" altLang="ko-KR" sz="800" i="1" dirty="0">
                <a:solidFill>
                  <a:srgbClr val="808080"/>
                </a:solidFill>
              </a:rPr>
              <a:t>//</a:t>
            </a:r>
            <a:r>
              <a:rPr lang="ko-KR" altLang="en-US" sz="800" i="1" dirty="0">
                <a:solidFill>
                  <a:srgbClr val="808080"/>
                </a:solidFill>
              </a:rPr>
              <a:t>건의 할 수 있는 메일</a:t>
            </a:r>
            <a:br>
              <a:rPr lang="ko-KR" altLang="en-US" sz="800" i="1" dirty="0">
                <a:solidFill>
                  <a:srgbClr val="808080"/>
                </a:solidFill>
              </a:rPr>
            </a:br>
            <a:r>
              <a:rPr lang="ko-KR" altLang="en-US" sz="800" i="1" dirty="0">
                <a:solidFill>
                  <a:srgbClr val="808080"/>
                </a:solidFill>
              </a:rPr>
              <a:t>    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return true</a:t>
            </a:r>
            <a:r>
              <a:rPr lang="en" altLang="ko-Kore-KR" sz="800" dirty="0"/>
              <a:t>;</a:t>
            </a:r>
            <a:br>
              <a:rPr lang="en" altLang="ko-Kore-KR" sz="800" dirty="0"/>
            </a:br>
            <a:r>
              <a:rPr lang="en" altLang="ko-Kore-KR" sz="800" dirty="0"/>
              <a:t>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default</a:t>
            </a:r>
            <a:r>
              <a:rPr lang="en" altLang="ko-Kore-KR" sz="800" dirty="0"/>
              <a:t>:</a:t>
            </a:r>
            <a:br>
              <a:rPr lang="en" altLang="ko-Kore-KR" sz="800" dirty="0"/>
            </a:br>
            <a:r>
              <a:rPr lang="en" altLang="ko-Kore-KR" sz="800" dirty="0"/>
              <a:t>                </a:t>
            </a:r>
            <a:r>
              <a:rPr lang="en" altLang="ko-Kore-KR" sz="800" b="1" dirty="0">
                <a:solidFill>
                  <a:srgbClr val="000080"/>
                </a:solidFill>
              </a:rPr>
              <a:t>return </a:t>
            </a:r>
            <a:r>
              <a:rPr lang="en" altLang="ko-Kore-KR" sz="8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800" dirty="0" err="1"/>
              <a:t>.onOptionsItemSelected</a:t>
            </a:r>
            <a:r>
              <a:rPr lang="en" altLang="ko-Kore-KR" sz="800" dirty="0"/>
              <a:t>(item);</a:t>
            </a:r>
            <a:br>
              <a:rPr lang="en" altLang="ko-Kore-KR" sz="800" dirty="0"/>
            </a:br>
            <a:r>
              <a:rPr lang="en" altLang="ko-Kore-KR" sz="800" dirty="0"/>
              <a:t>        }</a:t>
            </a:r>
            <a:br>
              <a:rPr lang="en" altLang="ko-Kore-KR" sz="800" dirty="0"/>
            </a:br>
            <a:r>
              <a:rPr lang="en" altLang="ko-Kore-KR" sz="800" dirty="0"/>
              <a:t>    }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}</a:t>
            </a:r>
            <a:br>
              <a:rPr lang="en" altLang="ko-Kore-KR" sz="800" dirty="0"/>
            </a:b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2A4916-D6AC-5142-B92C-9199C011D11A}"/>
              </a:ext>
            </a:extLst>
          </p:cNvPr>
          <p:cNvSpPr/>
          <p:nvPr/>
        </p:nvSpPr>
        <p:spPr>
          <a:xfrm>
            <a:off x="7833933" y="1672091"/>
            <a:ext cx="50387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600" dirty="0" err="1"/>
              <a:t>Manifestfile.XML</a:t>
            </a:r>
            <a:endParaRPr lang="en" altLang="ko-Kore-KR" sz="600" dirty="0"/>
          </a:p>
          <a:p>
            <a:r>
              <a:rPr lang="en" altLang="ko-Kore-KR" sz="600" dirty="0"/>
              <a:t>&lt;</a:t>
            </a:r>
            <a:r>
              <a:rPr lang="en" altLang="ko-Kore-KR" sz="600" b="1" dirty="0">
                <a:solidFill>
                  <a:srgbClr val="000080"/>
                </a:solidFill>
              </a:rPr>
              <a:t>activity </a:t>
            </a:r>
            <a:r>
              <a:rPr lang="en" altLang="ko-Kore-KR" sz="600" b="1" dirty="0" err="1">
                <a:solidFill>
                  <a:srgbClr val="660E7A"/>
                </a:solidFill>
              </a:rPr>
              <a:t>android</a:t>
            </a:r>
            <a:r>
              <a:rPr lang="en" altLang="ko-Kore-KR" sz="600" b="1" dirty="0" err="1">
                <a:solidFill>
                  <a:srgbClr val="0000FF"/>
                </a:solidFill>
              </a:rPr>
              <a:t>:name</a:t>
            </a:r>
            <a:r>
              <a:rPr lang="en" altLang="ko-Kore-KR" sz="600" b="1" dirty="0">
                <a:solidFill>
                  <a:srgbClr val="008000"/>
                </a:solidFill>
              </a:rPr>
              <a:t>=”</a:t>
            </a:r>
            <a:r>
              <a:rPr lang="ko-KR" altLang="en-US" sz="600" b="1" dirty="0">
                <a:solidFill>
                  <a:srgbClr val="008000"/>
                </a:solidFill>
              </a:rPr>
              <a:t>보여져야 하는 클래스 이름</a:t>
            </a:r>
            <a:r>
              <a:rPr lang="en" altLang="ko-Kore-KR" sz="600" b="1" dirty="0">
                <a:solidFill>
                  <a:srgbClr val="008000"/>
                </a:solidFill>
              </a:rPr>
              <a:t>" </a:t>
            </a:r>
          </a:p>
          <a:p>
            <a:r>
              <a:rPr lang="en" altLang="ko-Kore-KR" sz="600" b="1" dirty="0" err="1">
                <a:solidFill>
                  <a:srgbClr val="660E7A"/>
                </a:solidFill>
              </a:rPr>
              <a:t>android</a:t>
            </a:r>
            <a:r>
              <a:rPr lang="en" altLang="ko-Kore-KR" sz="600" b="1" dirty="0" err="1">
                <a:solidFill>
                  <a:srgbClr val="0000FF"/>
                </a:solidFill>
              </a:rPr>
              <a:t>:label</a:t>
            </a:r>
            <a:r>
              <a:rPr lang="en" altLang="ko-Kore-KR" sz="600" b="1" dirty="0">
                <a:solidFill>
                  <a:srgbClr val="008000"/>
                </a:solidFill>
              </a:rPr>
              <a:t>=＂</a:t>
            </a:r>
            <a:r>
              <a:rPr lang="ko-KR" altLang="en-US" sz="600" b="1" dirty="0">
                <a:solidFill>
                  <a:srgbClr val="008000"/>
                </a:solidFill>
              </a:rPr>
              <a:t>타이틀 바 텍스트</a:t>
            </a:r>
            <a:r>
              <a:rPr lang="en" altLang="ko-Kore-KR" sz="600" b="1" dirty="0">
                <a:solidFill>
                  <a:srgbClr val="008000"/>
                </a:solidFill>
              </a:rPr>
              <a:t>e"</a:t>
            </a:r>
            <a:r>
              <a:rPr lang="en" altLang="ko-Kore-KR" sz="600" dirty="0"/>
              <a:t>&gt;&lt;/</a:t>
            </a:r>
            <a:r>
              <a:rPr lang="en" altLang="ko-Kore-KR" sz="600" b="1" dirty="0">
                <a:solidFill>
                  <a:srgbClr val="000080"/>
                </a:solidFill>
              </a:rPr>
              <a:t>activity</a:t>
            </a:r>
            <a:r>
              <a:rPr lang="en" altLang="ko-Kore-KR" sz="600" dirty="0"/>
              <a:t>&gt;</a:t>
            </a:r>
            <a:br>
              <a:rPr lang="en" altLang="ko-Kore-KR" sz="600" dirty="0"/>
            </a:br>
            <a:endParaRPr lang="ko-Kore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37087799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C1806B-D3BA-4A69-ADA5-DE71BF458EFB}"/>
              </a:ext>
            </a:extLst>
          </p:cNvPr>
          <p:cNvSpPr txBox="1"/>
          <p:nvPr/>
        </p:nvSpPr>
        <p:spPr>
          <a:xfrm>
            <a:off x="2393282" y="495473"/>
            <a:ext cx="47179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주요 클래스의 의사 진행 코드</a:t>
            </a:r>
            <a:endParaRPr lang="en-US" altLang="ko-KR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algn="ctr"/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15809-F53A-49DF-978F-10EE9177F964}"/>
              </a:ext>
            </a:extLst>
          </p:cNvPr>
          <p:cNvCxnSpPr/>
          <p:nvPr/>
        </p:nvCxnSpPr>
        <p:spPr>
          <a:xfrm>
            <a:off x="453285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9041D-A89A-4024-8413-67086979A783}"/>
              </a:ext>
            </a:extLst>
          </p:cNvPr>
          <p:cNvSpPr/>
          <p:nvPr/>
        </p:nvSpPr>
        <p:spPr>
          <a:xfrm>
            <a:off x="453285" y="1009570"/>
            <a:ext cx="874131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&lt;PSEUDO CODE&gt;-memo</a:t>
            </a:r>
            <a:endParaRPr lang="en" altLang="ko-Kore-KR" sz="1400" b="1" dirty="0"/>
          </a:p>
          <a:p>
            <a:pPr latinLnBrk="1"/>
            <a:endParaRPr lang="en" altLang="ko-Kore-KR" sz="900" b="1" dirty="0"/>
          </a:p>
          <a:p>
            <a:pPr latinLnBrk="1"/>
            <a:r>
              <a:rPr lang="ko-KR" altLang="en-US" sz="1400" b="1" dirty="0">
                <a:solidFill>
                  <a:schemeClr val="accent1"/>
                </a:solidFill>
              </a:rPr>
              <a:t>메모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pPr latinLnBrk="1"/>
            <a:endParaRPr lang="en" altLang="ko-Kore-KR" sz="1400" b="1" dirty="0">
              <a:solidFill>
                <a:schemeClr val="accent1"/>
              </a:solidFill>
            </a:endParaRPr>
          </a:p>
          <a:p>
            <a:pPr latinLnBrk="1"/>
            <a:endParaRPr lang="en" altLang="ko-Kore-KR" sz="1400" b="1" dirty="0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74D032-20AD-814F-9D86-A464B1FDAD20}"/>
              </a:ext>
            </a:extLst>
          </p:cNvPr>
          <p:cNvSpPr/>
          <p:nvPr/>
        </p:nvSpPr>
        <p:spPr>
          <a:xfrm>
            <a:off x="4084193" y="5078034"/>
            <a:ext cx="50387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ore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F6E43-6A92-E942-B6FE-407B095DC936}"/>
              </a:ext>
            </a:extLst>
          </p:cNvPr>
          <p:cNvSpPr txBox="1"/>
          <p:nvPr/>
        </p:nvSpPr>
        <p:spPr>
          <a:xfrm>
            <a:off x="8834034" y="6261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ko-Kore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CE6488-8809-9D43-9A4C-EC741BB08D5B}"/>
              </a:ext>
            </a:extLst>
          </p:cNvPr>
          <p:cNvSpPr/>
          <p:nvPr/>
        </p:nvSpPr>
        <p:spPr>
          <a:xfrm>
            <a:off x="597573" y="2237484"/>
            <a:ext cx="50387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900" dirty="0"/>
              <a:t>memo </a:t>
            </a:r>
            <a:r>
              <a:rPr lang="en" altLang="ko-Kore-KR" sz="900" b="1" dirty="0">
                <a:solidFill>
                  <a:srgbClr val="000080"/>
                </a:solidFill>
              </a:rPr>
              <a:t>extends </a:t>
            </a:r>
            <a:r>
              <a:rPr lang="en" altLang="ko-Kore-KR" sz="900" dirty="0" err="1"/>
              <a:t>AppCompatActivity</a:t>
            </a:r>
            <a:r>
              <a:rPr lang="en" altLang="ko-Kore-KR" sz="900" dirty="0"/>
              <a:t> {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메모 구현</a:t>
            </a:r>
            <a:r>
              <a:rPr lang="en-US" altLang="ko-KR" sz="900" i="1" dirty="0">
                <a:solidFill>
                  <a:srgbClr val="808080"/>
                </a:solidFill>
              </a:rPr>
              <a:t>.</a:t>
            </a:r>
            <a:br>
              <a:rPr lang="en-US" altLang="ko-KR" sz="900" i="1" dirty="0">
                <a:solidFill>
                  <a:srgbClr val="808080"/>
                </a:solidFill>
              </a:rPr>
            </a:br>
            <a:r>
              <a:rPr lang="en-US" altLang="ko-KR" sz="900" i="1" dirty="0">
                <a:solidFill>
                  <a:srgbClr val="808080"/>
                </a:solidFill>
              </a:rPr>
              <a:t>    </a:t>
            </a:r>
            <a:r>
              <a:rPr lang="en-US" altLang="ko-KR" sz="900" dirty="0">
                <a:solidFill>
                  <a:srgbClr val="808000"/>
                </a:solidFill>
              </a:rPr>
              <a:t>@</a:t>
            </a:r>
            <a:r>
              <a:rPr lang="en" altLang="ko-Kore-KR" sz="900" dirty="0">
                <a:solidFill>
                  <a:srgbClr val="808000"/>
                </a:solidFill>
              </a:rPr>
              <a:t>Override</a:t>
            </a:r>
            <a:br>
              <a:rPr lang="en" altLang="ko-Kore-KR" sz="900" dirty="0">
                <a:solidFill>
                  <a:srgbClr val="808000"/>
                </a:solidFill>
              </a:rPr>
            </a:br>
            <a:r>
              <a:rPr lang="en" altLang="ko-Kore-KR" sz="900" dirty="0">
                <a:solidFill>
                  <a:srgbClr val="80800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void </a:t>
            </a:r>
            <a:r>
              <a:rPr lang="en" altLang="ko-Kore-KR" sz="900" dirty="0" err="1"/>
              <a:t>onCreate</a:t>
            </a:r>
            <a:r>
              <a:rPr lang="en" altLang="ko-Kore-KR" sz="900" dirty="0"/>
              <a:t>(</a:t>
            </a:r>
            <a:r>
              <a:rPr lang="en" altLang="ko-Kore-KR" sz="900" dirty="0">
                <a:solidFill>
                  <a:srgbClr val="808000"/>
                </a:solidFill>
              </a:rPr>
              <a:t>@Nullable </a:t>
            </a:r>
            <a:r>
              <a:rPr lang="en" altLang="ko-Kore-KR" sz="900" dirty="0"/>
              <a:t>Bundle 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>
                <a:solidFill>
                  <a:srgbClr val="000080"/>
                </a:solidFill>
              </a:rPr>
              <a:t>super</a:t>
            </a:r>
            <a:r>
              <a:rPr lang="en" altLang="ko-Kore-KR" sz="900" dirty="0" err="1"/>
              <a:t>.onCreate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savedInstanceState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dirty="0" err="1"/>
              <a:t>setContentView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 err="1"/>
              <a:t>SingleTouchView</a:t>
            </a:r>
            <a:r>
              <a:rPr lang="en" altLang="ko-Kore-KR" sz="900" dirty="0"/>
              <a:t>(</a:t>
            </a:r>
            <a:r>
              <a:rPr lang="en" altLang="ko-Kore-KR" sz="900" b="1" dirty="0" err="1">
                <a:solidFill>
                  <a:srgbClr val="000080"/>
                </a:solidFill>
              </a:rPr>
              <a:t>this</a:t>
            </a:r>
            <a:r>
              <a:rPr lang="en" altLang="ko-Kore-KR" sz="900" dirty="0" err="1"/>
              <a:t>,</a:t>
            </a:r>
            <a:r>
              <a:rPr lang="en" altLang="ko-Kore-KR" sz="900" b="1" dirty="0" err="1">
                <a:solidFill>
                  <a:srgbClr val="000080"/>
                </a:solidFill>
              </a:rPr>
              <a:t>null</a:t>
            </a:r>
            <a:r>
              <a:rPr lang="en" altLang="ko-Kore-KR" sz="900" dirty="0"/>
              <a:t>));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r>
              <a:rPr lang="en" altLang="ko-Kore-KR" sz="900" dirty="0"/>
              <a:t>}</a:t>
            </a:r>
            <a:br>
              <a:rPr lang="en" altLang="ko-Kore-KR" sz="900" dirty="0"/>
            </a:br>
            <a:br>
              <a:rPr lang="en" altLang="ko-Kore-KR" sz="900" dirty="0"/>
            </a:br>
            <a:endParaRPr lang="ko-Kore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9DDD87-78C4-7C4C-8593-1A2F975E6738}"/>
              </a:ext>
            </a:extLst>
          </p:cNvPr>
          <p:cNvSpPr/>
          <p:nvPr/>
        </p:nvSpPr>
        <p:spPr>
          <a:xfrm>
            <a:off x="4442740" y="1400336"/>
            <a:ext cx="5038725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en" altLang="ko-Kore-KR" sz="900" i="1" dirty="0" err="1">
                <a:solidFill>
                  <a:srgbClr val="808080"/>
                </a:solidFill>
              </a:rPr>
              <a:t>singleTouchView</a:t>
            </a:r>
            <a:br>
              <a:rPr lang="en" altLang="ko-Kore-KR" sz="900" i="1" dirty="0">
                <a:solidFill>
                  <a:srgbClr val="808080"/>
                </a:solidFill>
              </a:rPr>
            </a:br>
            <a:br>
              <a:rPr lang="en" altLang="ko-Kore-KR" sz="900" i="1" dirty="0">
                <a:solidFill>
                  <a:srgbClr val="808080"/>
                </a:solidFill>
              </a:rPr>
            </a:br>
            <a:r>
              <a:rPr lang="en" altLang="ko-Kore-KR" sz="900" b="1" dirty="0">
                <a:solidFill>
                  <a:srgbClr val="000080"/>
                </a:solidFill>
              </a:rPr>
              <a:t>public class </a:t>
            </a:r>
            <a:r>
              <a:rPr lang="en" altLang="ko-Kore-KR" sz="900" dirty="0" err="1"/>
              <a:t>SingleTouchView</a:t>
            </a:r>
            <a:r>
              <a:rPr lang="en" altLang="ko-Kore-KR" sz="900" dirty="0"/>
              <a:t> </a:t>
            </a:r>
            <a:r>
              <a:rPr lang="en" altLang="ko-Kore-KR" sz="900" b="1" dirty="0">
                <a:solidFill>
                  <a:srgbClr val="000080"/>
                </a:solidFill>
              </a:rPr>
              <a:t>extends </a:t>
            </a:r>
            <a:r>
              <a:rPr lang="en" altLang="ko-Kore-KR" sz="900" dirty="0"/>
              <a:t>View {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메모 카테고리에서 활용할 </a:t>
            </a:r>
            <a:r>
              <a:rPr lang="ko-KR" altLang="en-US" sz="900" i="1" dirty="0" err="1">
                <a:solidFill>
                  <a:srgbClr val="808080"/>
                </a:solidFill>
              </a:rPr>
              <a:t>커스텀</a:t>
            </a:r>
            <a:r>
              <a:rPr lang="ko-KR" altLang="en-US" sz="900" i="1" dirty="0">
                <a:solidFill>
                  <a:srgbClr val="808080"/>
                </a:solidFill>
              </a:rPr>
              <a:t> 컴포넌트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private </a:t>
            </a:r>
            <a:r>
              <a:rPr lang="en" altLang="ko-Kore-KR" sz="900" dirty="0"/>
              <a:t>Paint </a:t>
            </a:r>
            <a:r>
              <a:rPr lang="en" altLang="ko-Kore-KR" sz="900" b="1" dirty="0">
                <a:solidFill>
                  <a:srgbClr val="660E7A"/>
                </a:solidFill>
              </a:rPr>
              <a:t>paint</a:t>
            </a:r>
            <a:r>
              <a:rPr lang="en" altLang="ko-Kore-KR" sz="900" dirty="0"/>
              <a:t>=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/>
              <a:t>Paint();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private </a:t>
            </a:r>
            <a:r>
              <a:rPr lang="en" altLang="ko-Kore-KR" sz="900" dirty="0"/>
              <a:t>Path </a:t>
            </a:r>
            <a:r>
              <a:rPr lang="en" altLang="ko-Kore-KR" sz="900" b="1" dirty="0">
                <a:solidFill>
                  <a:srgbClr val="660E7A"/>
                </a:solidFill>
              </a:rPr>
              <a:t>path</a:t>
            </a:r>
            <a:r>
              <a:rPr lang="en" altLang="ko-Kore-KR" sz="900" dirty="0"/>
              <a:t>=</a:t>
            </a:r>
            <a:r>
              <a:rPr lang="en" altLang="ko-Kore-KR" sz="900" b="1" dirty="0">
                <a:solidFill>
                  <a:srgbClr val="000080"/>
                </a:solidFill>
              </a:rPr>
              <a:t>new </a:t>
            </a:r>
            <a:r>
              <a:rPr lang="en" altLang="ko-Kore-KR" sz="900" dirty="0"/>
              <a:t>Path();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</a:t>
            </a:r>
            <a:r>
              <a:rPr lang="en" altLang="ko-Kore-KR" sz="900" dirty="0" err="1"/>
              <a:t>SingleTouchView</a:t>
            </a:r>
            <a:r>
              <a:rPr lang="en" altLang="ko-Kore-KR" sz="900" dirty="0"/>
              <a:t>(Context context, </a:t>
            </a:r>
            <a:r>
              <a:rPr lang="en" altLang="ko-Kore-KR" sz="900" dirty="0" err="1"/>
              <a:t>AttributeSet</a:t>
            </a:r>
            <a:r>
              <a:rPr lang="en" altLang="ko-Kore-KR" sz="900" dirty="0"/>
              <a:t> </a:t>
            </a:r>
            <a:r>
              <a:rPr lang="en" altLang="ko-Kore-KR" sz="900" dirty="0" err="1"/>
              <a:t>attrs</a:t>
            </a:r>
            <a:r>
              <a:rPr lang="en" altLang="ko-Kore-KR" sz="900" dirty="0"/>
              <a:t>) 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super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context,attrs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선분을 그릴 수 있는 것들을 설정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b="1" dirty="0" err="1">
                <a:solidFill>
                  <a:srgbClr val="660E7A"/>
                </a:solidFill>
              </a:rPr>
              <a:t>paint</a:t>
            </a:r>
            <a:r>
              <a:rPr lang="en" altLang="ko-Kore-KR" sz="900" dirty="0" err="1"/>
              <a:t>.setStrokeJoin</a:t>
            </a:r>
            <a:r>
              <a:rPr lang="en" altLang="ko-Kore-KR" sz="900" dirty="0"/>
              <a:t>();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>
                <a:solidFill>
                  <a:srgbClr val="660E7A"/>
                </a:solidFill>
              </a:rPr>
              <a:t>paint</a:t>
            </a:r>
            <a:r>
              <a:rPr lang="en" altLang="ko-Kore-KR" sz="900" dirty="0" err="1"/>
              <a:t>.setStyle</a:t>
            </a:r>
            <a:r>
              <a:rPr lang="en" altLang="ko-Kore-KR" sz="900" dirty="0"/>
              <a:t>();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 err="1">
                <a:solidFill>
                  <a:srgbClr val="660E7A"/>
                </a:solidFill>
              </a:rPr>
              <a:t>paint</a:t>
            </a:r>
            <a:r>
              <a:rPr lang="en" altLang="ko-Kore-KR" sz="900" dirty="0" err="1"/>
              <a:t>.setColor</a:t>
            </a:r>
            <a:r>
              <a:rPr lang="en" altLang="ko-Kore-KR" sz="900" dirty="0"/>
              <a:t>();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protected void </a:t>
            </a:r>
            <a:r>
              <a:rPr lang="en" altLang="ko-Kore-KR" sz="900" dirty="0" err="1"/>
              <a:t>onDraw</a:t>
            </a:r>
            <a:r>
              <a:rPr lang="en" altLang="ko-Kore-KR" sz="900" dirty="0"/>
              <a:t>(Canvas canvas){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지금까지의 경로를 그림으로 그림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dirty="0" err="1"/>
              <a:t>canvas.drawPath</a:t>
            </a:r>
            <a:r>
              <a:rPr lang="en" altLang="ko-Kore-KR" sz="900" dirty="0"/>
              <a:t>(</a:t>
            </a:r>
            <a:r>
              <a:rPr lang="en" altLang="ko-Kore-KR" sz="900" b="1" dirty="0">
                <a:solidFill>
                  <a:srgbClr val="660E7A"/>
                </a:solidFill>
              </a:rPr>
              <a:t>path</a:t>
            </a:r>
            <a:r>
              <a:rPr lang="en" altLang="ko-Kore-KR" sz="900" dirty="0"/>
              <a:t>, </a:t>
            </a:r>
            <a:r>
              <a:rPr lang="en" altLang="ko-Kore-KR" sz="900" b="1" dirty="0">
                <a:solidFill>
                  <a:srgbClr val="660E7A"/>
                </a:solidFill>
              </a:rPr>
              <a:t>paint</a:t>
            </a:r>
            <a:r>
              <a:rPr lang="en" altLang="ko-Kore-KR" sz="900" dirty="0"/>
              <a:t>);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r>
              <a:rPr lang="en" altLang="ko-Kore-KR" sz="900" dirty="0"/>
              <a:t>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이벤트 처리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</a:t>
            </a:r>
            <a:r>
              <a:rPr lang="en" altLang="ko-Kore-KR" sz="900" b="1" dirty="0">
                <a:solidFill>
                  <a:srgbClr val="000080"/>
                </a:solidFill>
              </a:rPr>
              <a:t>public </a:t>
            </a:r>
            <a:r>
              <a:rPr lang="en" altLang="ko-Kore-KR" sz="900" b="1" dirty="0" err="1">
                <a:solidFill>
                  <a:srgbClr val="000080"/>
                </a:solidFill>
              </a:rPr>
              <a:t>boolean</a:t>
            </a:r>
            <a:r>
              <a:rPr lang="en" altLang="ko-Kore-KR" sz="900" b="1" dirty="0">
                <a:solidFill>
                  <a:srgbClr val="000080"/>
                </a:solidFill>
              </a:rPr>
              <a:t> </a:t>
            </a:r>
            <a:r>
              <a:rPr lang="en" altLang="ko-Kore-KR" sz="900" dirty="0" err="1"/>
              <a:t>onTouchEvent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MotionEvent</a:t>
            </a:r>
            <a:r>
              <a:rPr lang="en" altLang="ko-Kore-KR" sz="900" dirty="0"/>
              <a:t> event){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en" altLang="ko-Kore-KR" sz="900" i="1" dirty="0" err="1">
                <a:solidFill>
                  <a:srgbClr val="808080"/>
                </a:solidFill>
              </a:rPr>
              <a:t>x,y</a:t>
            </a:r>
            <a:r>
              <a:rPr lang="en" altLang="ko-Kore-KR" sz="900" i="1" dirty="0">
                <a:solidFill>
                  <a:srgbClr val="808080"/>
                </a:solidFill>
              </a:rPr>
              <a:t> </a:t>
            </a:r>
            <a:r>
              <a:rPr lang="ko-KR" altLang="en-US" sz="900" i="1" dirty="0">
                <a:solidFill>
                  <a:srgbClr val="808080"/>
                </a:solidFill>
              </a:rPr>
              <a:t>좌표를 만듦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switch </a:t>
            </a:r>
            <a:r>
              <a:rPr lang="en" altLang="ko-Kore-KR" sz="900" dirty="0"/>
              <a:t>(</a:t>
            </a:r>
            <a:r>
              <a:rPr lang="en" altLang="ko-Kore-KR" sz="900" dirty="0" err="1"/>
              <a:t>event.getAction</a:t>
            </a:r>
            <a:r>
              <a:rPr lang="en" altLang="ko-Kore-KR" sz="900" dirty="0"/>
              <a:t>()){</a:t>
            </a: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case </a:t>
            </a:r>
            <a:r>
              <a:rPr lang="ko-KR" altLang="en-US" sz="900" dirty="0"/>
              <a:t>밑으로 내려가면</a:t>
            </a:r>
            <a:r>
              <a:rPr lang="en-US" altLang="ko-KR" sz="900" dirty="0"/>
              <a:t>:</a:t>
            </a:r>
            <a:br>
              <a:rPr lang="en-US" altLang="ko-KR" sz="900" dirty="0"/>
            </a:br>
            <a:r>
              <a:rPr lang="en-US" altLang="ko-KR" sz="900" dirty="0"/>
              <a:t>    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밑으로 그림을 그림</a:t>
            </a:r>
            <a:r>
              <a:rPr lang="en-US" altLang="ko-KR" sz="900" i="1" dirty="0">
                <a:solidFill>
                  <a:srgbClr val="808080"/>
                </a:solidFill>
              </a:rPr>
              <a:t>(</a:t>
            </a:r>
            <a:r>
              <a:rPr lang="ko-KR" altLang="en-US" sz="900" i="1" dirty="0">
                <a:solidFill>
                  <a:srgbClr val="808080"/>
                </a:solidFill>
              </a:rPr>
              <a:t>선을 그림</a:t>
            </a:r>
            <a:r>
              <a:rPr lang="en-US" altLang="ko-KR" sz="900" i="1" dirty="0">
                <a:solidFill>
                  <a:srgbClr val="808080"/>
                </a:solidFill>
              </a:rPr>
              <a:t>)</a:t>
            </a:r>
            <a:r>
              <a:rPr lang="ko-KR" altLang="en-US" sz="900" i="1" dirty="0">
                <a:solidFill>
                  <a:srgbClr val="808080"/>
                </a:solidFill>
              </a:rPr>
              <a:t>림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경로에 위치를 저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case </a:t>
            </a:r>
            <a:r>
              <a:rPr lang="en" altLang="ko-Kore-KR" sz="900" dirty="0" err="1"/>
              <a:t>MotionEvent.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ACTION_MOVE</a:t>
            </a:r>
            <a:r>
              <a:rPr lang="en" altLang="ko-Kore-KR" sz="900" dirty="0"/>
              <a:t>: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움직임에 따라 선을 </a:t>
            </a:r>
            <a:r>
              <a:rPr lang="ko-KR" altLang="en-US" sz="900" i="1" dirty="0" err="1">
                <a:solidFill>
                  <a:srgbClr val="808080"/>
                </a:solidFill>
              </a:rPr>
              <a:t>그림장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    </a:t>
            </a:r>
            <a:r>
              <a:rPr lang="en-US" altLang="ko-KR" sz="900" i="1" dirty="0">
                <a:solidFill>
                  <a:srgbClr val="808080"/>
                </a:solidFill>
              </a:rPr>
              <a:t>//</a:t>
            </a:r>
            <a:r>
              <a:rPr lang="ko-KR" altLang="en-US" sz="900" i="1" dirty="0">
                <a:solidFill>
                  <a:srgbClr val="808080"/>
                </a:solidFill>
              </a:rPr>
              <a:t>경로에 직선 그리기를 저장</a:t>
            </a:r>
            <a:br>
              <a:rPr lang="ko-KR" altLang="en-US" sz="900" i="1" dirty="0">
                <a:solidFill>
                  <a:srgbClr val="808080"/>
                </a:solidFill>
              </a:rPr>
            </a:br>
            <a:r>
              <a:rPr lang="ko-KR" altLang="en-US" sz="900" i="1" dirty="0">
                <a:solidFill>
                  <a:srgbClr val="808080"/>
                </a:solidFill>
              </a:rPr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case </a:t>
            </a:r>
            <a:r>
              <a:rPr lang="en" altLang="ko-Kore-KR" sz="900" dirty="0" err="1"/>
              <a:t>MotionEvent.</a:t>
            </a:r>
            <a:r>
              <a:rPr lang="en" altLang="ko-Kore-KR" sz="900" b="1" i="1" dirty="0" err="1">
                <a:solidFill>
                  <a:srgbClr val="660E7A"/>
                </a:solidFill>
              </a:rPr>
              <a:t>ACTION_UP</a:t>
            </a:r>
            <a:r>
              <a:rPr lang="en" altLang="ko-Kore-KR" sz="900" dirty="0"/>
              <a:t>: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default</a:t>
            </a:r>
            <a:r>
              <a:rPr lang="en" altLang="ko-Kore-KR" sz="900" dirty="0"/>
              <a:t>:</a:t>
            </a:r>
            <a:br>
              <a:rPr lang="en" altLang="ko-Kore-KR" sz="900" dirty="0"/>
            </a:br>
            <a:r>
              <a:rPr lang="en" altLang="ko-Kore-KR" sz="900" dirty="0"/>
              <a:t>                </a:t>
            </a:r>
            <a:r>
              <a:rPr lang="en" altLang="ko-Kore-KR" sz="900" b="1" dirty="0">
                <a:solidFill>
                  <a:srgbClr val="000080"/>
                </a:solidFill>
              </a:rPr>
              <a:t>return false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    }</a:t>
            </a:r>
            <a:br>
              <a:rPr lang="en" altLang="ko-Kore-KR" sz="900" dirty="0"/>
            </a:br>
            <a:r>
              <a:rPr lang="en" altLang="ko-Kore-KR" sz="900" dirty="0"/>
              <a:t>        invalidate();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b="1" dirty="0">
                <a:solidFill>
                  <a:srgbClr val="000080"/>
                </a:solidFill>
              </a:rPr>
              <a:t>return true</a:t>
            </a:r>
            <a:r>
              <a:rPr lang="en" altLang="ko-Kore-KR" sz="900" dirty="0"/>
              <a:t>;</a:t>
            </a:r>
            <a:br>
              <a:rPr lang="en" altLang="ko-Kore-KR" sz="900" dirty="0"/>
            </a:br>
            <a:r>
              <a:rPr lang="en" altLang="ko-Kore-KR" sz="900" dirty="0"/>
              <a:t>    }</a:t>
            </a:r>
            <a:br>
              <a:rPr lang="en" altLang="ko-Kore-KR" sz="900" dirty="0"/>
            </a:br>
            <a:r>
              <a:rPr lang="en" altLang="ko-Kore-KR" sz="900" dirty="0"/>
              <a:t>}</a:t>
            </a:r>
            <a:br>
              <a:rPr lang="en" altLang="ko-Kore-KR" sz="900" dirty="0"/>
            </a:b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889221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E21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2699</TotalTime>
  <Words>7707</Words>
  <Application>Microsoft Macintosh PowerPoint</Application>
  <PresentationFormat>사용자 지정</PresentationFormat>
  <Paragraphs>259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Calibri</vt:lpstr>
      <vt:lpstr>Arial</vt:lpstr>
      <vt:lpstr>Wingdings</vt:lpstr>
      <vt:lpstr>맑은 고딕</vt:lpstr>
      <vt:lpstr>나눔바른고딕 Light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BumSoo Kim</dc:creator>
  <cp:lastModifiedBy>Microsoft Office User</cp:lastModifiedBy>
  <cp:revision>204</cp:revision>
  <dcterms:created xsi:type="dcterms:W3CDTF">2018-02-04T08:09:38Z</dcterms:created>
  <dcterms:modified xsi:type="dcterms:W3CDTF">2020-12-04T05:32:57Z</dcterms:modified>
</cp:coreProperties>
</file>