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3.xml"/>
  <Override ContentType="application/vnd.openxmlformats-officedocument.presentationml.notesSlide+xml" PartName="/ppt/notesSlides/notesSlide16.xml"/>
  <Override ContentType="application/vnd.openxmlformats-officedocument.presentationml.notesSlide+xml" PartName="/ppt/notesSlides/notesSlide18.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8.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21" Type="http://schemas.openxmlformats.org/officeDocument/2006/relationships/slide" Target="slides/slide16.xml"/><Relationship Id="rId2" Type="http://schemas.openxmlformats.org/officeDocument/2006/relationships/presProps" Target="presProps.xml"/><Relationship Id="rId12" Type="http://schemas.openxmlformats.org/officeDocument/2006/relationships/slide" Target="slides/slide7.xml"/><Relationship Id="rId22" Type="http://schemas.openxmlformats.org/officeDocument/2006/relationships/slide" Target="slides/slide17.xml"/><Relationship Id="rId13" Type="http://schemas.openxmlformats.org/officeDocument/2006/relationships/slide" Target="slides/slide8.xml"/><Relationship Id="rId1" Type="http://schemas.openxmlformats.org/officeDocument/2006/relationships/theme" Target="theme/theme2.xml"/><Relationship Id="rId23" Type="http://schemas.openxmlformats.org/officeDocument/2006/relationships/slide" Target="slides/slide18.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 name="Shape 38"/>
        <p:cNvGrpSpPr/>
        <p:nvPr/>
      </p:nvGrpSpPr>
      <p:grpSpPr>
        <a:xfrm>
          <a:off x="0" y="0"/>
          <a:ext cx="0" cy="0"/>
          <a:chOff x="0" y="0"/>
          <a:chExt cx="0" cy="0"/>
        </a:xfrm>
      </p:grpSpPr>
      <p:sp>
        <p:nvSpPr>
          <p:cNvPr id="39" name="Shape 3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0" name="Shape 4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Costumes are different versions of the same sprite. We’ll be using this to create different versions of the green pipes: when the hole is really high up, when the hole is in the middle, when the hole is near the bottom, whatever.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For the first project, you will be making Scratch the cat say “Hello World!” for 2 seconds when you click the green flag. It’s just two blocks, and they’re color coded to make things easy. If you need help, please raise your hand!</a:t>
            </a:r>
          </a:p>
          <a:p>
            <a:pPr rtl="0">
              <a:spcBef>
                <a:spcPts val="0"/>
              </a:spcBef>
              <a:buNone/>
            </a:pPr>
            <a:r>
              <a:rPr lang="en"/>
              <a:t>…</a:t>
            </a:r>
          </a:p>
          <a:p>
            <a:pPr lvl="0" rtl="0">
              <a:spcBef>
                <a:spcPts val="0"/>
              </a:spcBef>
              <a:buNone/>
            </a:pPr>
            <a:r>
              <a:rPr lang="en"/>
              <a:t>Congrats, you just wrote your first computer program!</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1" name="Shape 1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Go on My Network&gt;Rasel&gt;HelloWorld, find bird.png and upload it. You just made your first sprite! Resize your bird so it will be small enough to fit through the pipe holes.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We will manually be making the pipes, which the bird will have to fly through. By New Sprite, click on the paint brush. Then, make a vertical rectangle. Make sure that it’s solid, and has a hole in the middle. To make a hole, use the select tool to pick a space, then delete it. Make two other costumes: one with the hole by the top, and one with the hole by the bottom.</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7" name="Shape 14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Starting the game</a:t>
            </a:r>
          </a:p>
          <a:p>
            <a:pPr indent="-317500" lvl="0" marL="457200" rtl="0">
              <a:spcBef>
                <a:spcPts val="0"/>
              </a:spcBef>
              <a:buClr>
                <a:srgbClr val="000000"/>
              </a:buClr>
              <a:buSzPct val="127272"/>
              <a:buFont typeface="Arial"/>
              <a:buAutoNum type="arabicParenR"/>
            </a:pPr>
            <a:r>
              <a:rPr lang="en"/>
              <a:t>Reset the bird’s position so it always starts in the middle</a:t>
            </a:r>
          </a:p>
          <a:p>
            <a:pPr indent="-317500" lvl="0" marL="457200" rtl="0">
              <a:spcBef>
                <a:spcPts val="0"/>
              </a:spcBef>
              <a:buClr>
                <a:srgbClr val="000000"/>
              </a:buClr>
              <a:buSzPct val="127272"/>
              <a:buFont typeface="Arial"/>
              <a:buAutoNum type="arabicParenR"/>
            </a:pPr>
            <a:r>
              <a:rPr lang="en"/>
              <a:t>Make the bird always falls a little by making it move “negative” -10 in a forever loop</a:t>
            </a:r>
          </a:p>
          <a:p>
            <a:pPr indent="-317500" lvl="1" marL="914400" rtl="0">
              <a:spcBef>
                <a:spcPts val="0"/>
              </a:spcBef>
              <a:buClr>
                <a:srgbClr val="000000"/>
              </a:buClr>
              <a:buSzPct val="127272"/>
              <a:buFont typeface="Arial"/>
              <a:buAutoNum type="alphaLcParenR"/>
            </a:pPr>
            <a:r>
              <a:rPr lang="en"/>
              <a:t>The bird falls down really fast, so before running the loop again, we’re going to make the computer wait 0.25 seconds to slow things down a little</a:t>
            </a:r>
          </a:p>
          <a:p>
            <a:pPr indent="-317500" lvl="0" marL="457200" rtl="0">
              <a:spcBef>
                <a:spcPts val="0"/>
              </a:spcBef>
              <a:buClr>
                <a:srgbClr val="000000"/>
              </a:buClr>
              <a:buSzPct val="127272"/>
              <a:buFont typeface="Arial"/>
              <a:buAutoNum type="arabicParenR"/>
            </a:pPr>
            <a:r>
              <a:rPr lang="en"/>
              <a:t>When the user hits the space bar, then the bird should fly up 30</a:t>
            </a:r>
          </a:p>
          <a:p>
            <a:pPr indent="-317500" lvl="0" marL="457200" rtl="0">
              <a:spcBef>
                <a:spcPts val="0"/>
              </a:spcBef>
              <a:buClr>
                <a:srgbClr val="000000"/>
              </a:buClr>
              <a:buSzPct val="127272"/>
              <a:buFont typeface="Arial"/>
              <a:buAutoNum type="arabicParenR"/>
            </a:pPr>
            <a:r>
              <a:rPr lang="en"/>
              <a:t>If hitting the pipe or the bottom or the top of the screen, the bird should say you lose, then everything should stop moving</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317500" lvl="0" marL="457200" rtl="0">
              <a:spcBef>
                <a:spcPts val="0"/>
              </a:spcBef>
              <a:buClr>
                <a:srgbClr val="000000"/>
              </a:buClr>
              <a:buSzPct val="127272"/>
              <a:buFont typeface="Arial"/>
              <a:buAutoNum type="arabicParenR"/>
            </a:pPr>
            <a:r>
              <a:rPr lang="en"/>
              <a:t>When the green flag is clicked, the pipes should be hidden and moved to the far right of the screen to begin.</a:t>
            </a:r>
          </a:p>
          <a:p>
            <a:pPr indent="-317500" lvl="0" marL="457200" rtl="0">
              <a:spcBef>
                <a:spcPts val="0"/>
              </a:spcBef>
              <a:buClr>
                <a:srgbClr val="000000"/>
              </a:buClr>
              <a:buSzPct val="127272"/>
              <a:buFont typeface="Arial"/>
              <a:buAutoNum type="arabicParenR"/>
            </a:pPr>
            <a:r>
              <a:rPr lang="en"/>
              <a:t>Next, there should be a forever loop that creates new clones of the pipe.</a:t>
            </a:r>
          </a:p>
          <a:p>
            <a:pPr indent="-317500" lvl="0" marL="457200" rtl="0">
              <a:spcBef>
                <a:spcPts val="0"/>
              </a:spcBef>
              <a:buClr>
                <a:srgbClr val="000000"/>
              </a:buClr>
              <a:buSzPct val="127272"/>
              <a:buFont typeface="Arial"/>
              <a:buAutoNum type="arabicParenR"/>
            </a:pPr>
            <a:r>
              <a:rPr lang="en"/>
              <a:t>Whenever a new clone is made</a:t>
            </a:r>
          </a:p>
          <a:p>
            <a:pPr indent="-317500" lvl="1" marL="914400" rtl="0">
              <a:spcBef>
                <a:spcPts val="0"/>
              </a:spcBef>
              <a:buClr>
                <a:srgbClr val="000000"/>
              </a:buClr>
              <a:buSzPct val="127272"/>
              <a:buFont typeface="Arial"/>
              <a:buAutoNum type="alphaLcParenR"/>
            </a:pPr>
            <a:r>
              <a:rPr lang="en"/>
              <a:t>It should hide itself first. Then, it should move to the far right of the screen (240) and change costumes</a:t>
            </a:r>
          </a:p>
          <a:p>
            <a:pPr indent="-317500" lvl="2" marL="1371600" rtl="0">
              <a:spcBef>
                <a:spcPts val="0"/>
              </a:spcBef>
              <a:buClr>
                <a:srgbClr val="000000"/>
              </a:buClr>
              <a:buSzPct val="127272"/>
              <a:buFont typeface="Arial"/>
              <a:buAutoNum type="romanLcParenR"/>
            </a:pPr>
            <a:r>
              <a:rPr lang="en"/>
              <a:t>To change costumes, generate a random number between 1 and 3 because we have 3 different costumes for the pipe</a:t>
            </a:r>
          </a:p>
          <a:p>
            <a:pPr indent="-317500" lvl="1" marL="914400" rtl="0">
              <a:spcBef>
                <a:spcPts val="0"/>
              </a:spcBef>
              <a:buClr>
                <a:srgbClr val="000000"/>
              </a:buClr>
              <a:buSzPct val="127272"/>
              <a:buFont typeface="Arial"/>
              <a:buAutoNum type="alphaLcParenR"/>
            </a:pPr>
            <a:r>
              <a:rPr lang="en"/>
              <a:t>Then, it should show itself and glide to the left side of the screen (-240) in 3 seconds.</a:t>
            </a:r>
          </a:p>
          <a:p>
            <a:pPr indent="-317500" lvl="1" marL="914400" rtl="0">
              <a:spcBef>
                <a:spcPts val="0"/>
              </a:spcBef>
              <a:buClr>
                <a:srgbClr val="000000"/>
              </a:buClr>
              <a:buSzPct val="127272"/>
              <a:buFont typeface="Arial"/>
              <a:buAutoNum type="alphaLcParenR"/>
            </a:pPr>
            <a:r>
              <a:rPr lang="en"/>
              <a:t>After it reached the far left, it should delete itself so there’s not just a bunch of copies of the same pipe on the screen.</a:t>
            </a:r>
          </a:p>
          <a:p>
            <a:pPr indent="-317500" lvl="0" marL="457200" rtl="0">
              <a:spcBef>
                <a:spcPts val="0"/>
              </a:spcBef>
              <a:buClr>
                <a:srgbClr val="000000"/>
              </a:buClr>
              <a:buSzPct val="127272"/>
              <a:buFont typeface="Arial"/>
              <a:buAutoNum type="arabicParenR"/>
            </a:pPr>
            <a:r>
              <a:rPr lang="en"/>
              <a:t>The pipes create clones really really fast, so we’re going to add in a wait 2 seconds in there.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4" name="Shape 164"/>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317500" lvl="0" marL="457200" rtl="0">
              <a:spcBef>
                <a:spcPts val="0"/>
              </a:spcBef>
              <a:buClr>
                <a:srgbClr val="000000"/>
              </a:buClr>
              <a:buSzPct val="127272"/>
              <a:buFont typeface="Arial"/>
              <a:buAutoNum type="arabicParenR"/>
            </a:pPr>
            <a:r>
              <a:rPr lang="en"/>
              <a:t>Make a data variable called Score. Make sure all sprites can use it. This is called a global variable, which means everything in your world can use it. If you made a variable that only that sprite can use, it’s called a local variable.</a:t>
            </a:r>
          </a:p>
          <a:p>
            <a:pPr indent="-317500" lvl="0" marL="457200" rtl="0">
              <a:spcBef>
                <a:spcPts val="0"/>
              </a:spcBef>
              <a:buClr>
                <a:srgbClr val="000000"/>
              </a:buClr>
              <a:buSzPct val="127272"/>
              <a:buFont typeface="Arial"/>
              <a:buAutoNum type="arabicParenR"/>
            </a:pPr>
            <a:r>
              <a:rPr lang="en"/>
              <a:t>In the pipe code, when the green flag is clicked, it should set score to 0</a:t>
            </a:r>
          </a:p>
          <a:p>
            <a:pPr indent="-317500" lvl="0" marL="457200" rtl="0">
              <a:spcBef>
                <a:spcPts val="0"/>
              </a:spcBef>
              <a:buClr>
                <a:srgbClr val="000000"/>
              </a:buClr>
              <a:buSzPct val="127272"/>
              <a:buFont typeface="Arial"/>
              <a:buAutoNum type="arabicParenR"/>
            </a:pPr>
            <a:r>
              <a:rPr lang="en"/>
              <a:t>Every time the bird passed through the pipe (when it reached -240), it should increase the score</a:t>
            </a:r>
          </a:p>
          <a:p>
            <a:pPr indent="-317500" lvl="0" marL="457200" rtl="0">
              <a:spcBef>
                <a:spcPts val="0"/>
              </a:spcBef>
              <a:buClr>
                <a:srgbClr val="000000"/>
              </a:buClr>
              <a:buSzPct val="127272"/>
              <a:buFont typeface="Arial"/>
              <a:buAutoNum type="arabicParenR"/>
            </a:pPr>
            <a:r>
              <a:rPr lang="en"/>
              <a:t>Switch back to the bird sprite. Have it say the score every time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2" name="Shape 1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Make the background with the backdrop.</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80" name="Shape 18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Share your project!</a:t>
            </a:r>
          </a:p>
          <a:p>
            <a:pPr rtl="0">
              <a:spcBef>
                <a:spcPts val="0"/>
              </a:spcBef>
              <a:buNone/>
            </a:pPr>
            <a:r>
              <a:rPr lang="en"/>
              <a:t>Instructions: press the space bar to fly up</a:t>
            </a:r>
          </a:p>
          <a:p>
            <a:pPr lvl="0" rtl="0">
              <a:spcBef>
                <a:spcPts val="0"/>
              </a:spcBef>
              <a:buNone/>
            </a:pPr>
            <a:r>
              <a:rPr lang="en"/>
              <a:t>Notes and Credits: By [your name here]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Sprites are the characters of this game world you will be creating. By dragging these blocks on to the blanks space, you will be able to tell sprites what to do, like move 10 steps, turn, whatever.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Looks for a sprite can change its appearance. We will be using this soon to make the character say “Hello, World”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We won’t be using these options today, but you can definitely explore these by yourself later. The sound actions can make the sprites say different things. The pen blocks can be used to design a drawing game. Data includes different variables, which can be used to store information.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Operators include basic math, like addition, subtraction, division, and multiplication. It can be used to compare one value to another value and se if it’s greater than, less than, or equal to. For the flappy bird game, we will use it to create a random number between 1 and 3.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Events are checks to see if something happened. We’ll be using the “when the green flag is clicked” button everytime we want to start the game or program so it runs to the same place every time. We’ll also be using the “when space key is pressed” to make the bird fly up.</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Control decides when something will happen. With an if block, you can decide that if something is true, then something else. For the Flappy Bird game, we will be using this to check if the bird hits the green pipes. If it does hit the pipe, then the game stops. Additionally, we also use forever block to repeat things forever. In the Flappy Bird game, we will be using this to make sure the bird is always falling (unless you hit the space bar), and you also want to make sure that the green pipes are always moving forever.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Clones are duplicates of the same sprite. These blocks are part of the control section, and we will be using them in the Flappy Bird Game to basically copy and paste the green pipes.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Sensors detect different things in the game. With Flappy Bird, we’ll use it to check if the bird is hitting the pipes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flipH="1" rot="10800000">
            <a:off x="0" y="3093234"/>
            <a:ext cx="8458200" cy="7124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sp>
        <p:nvSpPr>
          <p:cNvPr id="10" name="Shape 10"/>
          <p:cNvSpPr txBox="1"/>
          <p:nvPr>
            <p:ph type="ctrTitle"/>
          </p:nvPr>
        </p:nvSpPr>
        <p:spPr>
          <a:xfrm>
            <a:off x="685800" y="1300757"/>
            <a:ext cx="7772400" cy="1684199"/>
          </a:xfrm>
          <a:prstGeom prst="rect">
            <a:avLst/>
          </a:prstGeom>
        </p:spPr>
        <p:txBody>
          <a:bodyPr anchorCtr="0" anchor="b" bIns="91425" lIns="91425" rIns="91425" tIns="91425"/>
          <a:lstStyle>
            <a:lvl1pPr>
              <a:spcBef>
                <a:spcPts val="0"/>
              </a:spcBef>
              <a:buClr>
                <a:schemeClr val="dk2"/>
              </a:buClr>
              <a:buSzPct val="100000"/>
              <a:defRPr sz="7200">
                <a:solidFill>
                  <a:schemeClr val="dk2"/>
                </a:solidFill>
              </a:defRPr>
            </a:lvl1pPr>
            <a:lvl2pPr>
              <a:spcBef>
                <a:spcPts val="0"/>
              </a:spcBef>
              <a:buClr>
                <a:schemeClr val="dk2"/>
              </a:buClr>
              <a:buSzPct val="100000"/>
              <a:defRPr sz="7200">
                <a:solidFill>
                  <a:schemeClr val="dk2"/>
                </a:solidFill>
              </a:defRPr>
            </a:lvl2pPr>
            <a:lvl3pPr>
              <a:spcBef>
                <a:spcPts val="0"/>
              </a:spcBef>
              <a:buClr>
                <a:schemeClr val="dk2"/>
              </a:buClr>
              <a:buSzPct val="100000"/>
              <a:defRPr sz="7200">
                <a:solidFill>
                  <a:schemeClr val="dk2"/>
                </a:solidFill>
              </a:defRPr>
            </a:lvl3pPr>
            <a:lvl4pPr>
              <a:spcBef>
                <a:spcPts val="0"/>
              </a:spcBef>
              <a:buClr>
                <a:schemeClr val="dk2"/>
              </a:buClr>
              <a:buSzPct val="100000"/>
              <a:defRPr sz="7200">
                <a:solidFill>
                  <a:schemeClr val="dk2"/>
                </a:solidFill>
              </a:defRPr>
            </a:lvl4pPr>
            <a:lvl5pPr>
              <a:spcBef>
                <a:spcPts val="0"/>
              </a:spcBef>
              <a:buClr>
                <a:schemeClr val="dk2"/>
              </a:buClr>
              <a:buSzPct val="100000"/>
              <a:defRPr sz="7200">
                <a:solidFill>
                  <a:schemeClr val="dk2"/>
                </a:solidFill>
              </a:defRPr>
            </a:lvl5pPr>
            <a:lvl6pPr>
              <a:spcBef>
                <a:spcPts val="0"/>
              </a:spcBef>
              <a:buClr>
                <a:schemeClr val="dk2"/>
              </a:buClr>
              <a:buSzPct val="100000"/>
              <a:defRPr sz="7200">
                <a:solidFill>
                  <a:schemeClr val="dk2"/>
                </a:solidFill>
              </a:defRPr>
            </a:lvl6pPr>
            <a:lvl7pPr>
              <a:spcBef>
                <a:spcPts val="0"/>
              </a:spcBef>
              <a:buClr>
                <a:schemeClr val="dk2"/>
              </a:buClr>
              <a:buSzPct val="100000"/>
              <a:defRPr sz="7200">
                <a:solidFill>
                  <a:schemeClr val="dk2"/>
                </a:solidFill>
              </a:defRPr>
            </a:lvl7pPr>
            <a:lvl8pPr>
              <a:spcBef>
                <a:spcPts val="0"/>
              </a:spcBef>
              <a:buClr>
                <a:schemeClr val="dk2"/>
              </a:buClr>
              <a:buSzPct val="100000"/>
              <a:defRPr sz="7200">
                <a:solidFill>
                  <a:schemeClr val="dk2"/>
                </a:solidFill>
              </a:defRPr>
            </a:lvl8pPr>
            <a:lvl9pPr>
              <a:spcBef>
                <a:spcPts val="0"/>
              </a:spcBef>
              <a:buClr>
                <a:schemeClr val="dk2"/>
              </a:buClr>
              <a:buSzPct val="100000"/>
              <a:defRPr sz="7200">
                <a:solidFill>
                  <a:schemeClr val="dk2"/>
                </a:solidFill>
              </a:defRPr>
            </a:lvl9pPr>
          </a:lstStyle>
          <a:p/>
        </p:txBody>
      </p:sp>
      <p:sp>
        <p:nvSpPr>
          <p:cNvPr id="11" name="Shape 11"/>
          <p:cNvSpPr txBox="1"/>
          <p:nvPr>
            <p:ph idx="1" type="subTitle"/>
          </p:nvPr>
        </p:nvSpPr>
        <p:spPr>
          <a:xfrm>
            <a:off x="685800" y="3093357"/>
            <a:ext cx="7772400" cy="712499"/>
          </a:xfrm>
          <a:prstGeom prst="rect">
            <a:avLst/>
          </a:prstGeom>
        </p:spPr>
        <p:txBody>
          <a:bodyPr anchorCtr="0" anchor="ctr" bIns="91425" lIns="91425" rIns="91425" tIns="91425"/>
          <a:lstStyle>
            <a:lvl1pPr>
              <a:spcBef>
                <a:spcPts val="0"/>
              </a:spcBef>
              <a:buClr>
                <a:schemeClr val="lt2"/>
              </a:buClr>
              <a:buNone/>
              <a:defRPr b="1">
                <a:solidFill>
                  <a:schemeClr val="lt2"/>
                </a:solidFill>
              </a:defRPr>
            </a:lvl1pPr>
            <a:lvl2pPr>
              <a:spcBef>
                <a:spcPts val="0"/>
              </a:spcBef>
              <a:buClr>
                <a:schemeClr val="lt2"/>
              </a:buClr>
              <a:buSzPct val="100000"/>
              <a:buNone/>
              <a:defRPr b="1" sz="3000">
                <a:solidFill>
                  <a:schemeClr val="lt2"/>
                </a:solidFill>
              </a:defRPr>
            </a:lvl2pPr>
            <a:lvl3pPr>
              <a:spcBef>
                <a:spcPts val="0"/>
              </a:spcBef>
              <a:buClr>
                <a:schemeClr val="lt2"/>
              </a:buClr>
              <a:buSzPct val="100000"/>
              <a:buNone/>
              <a:defRPr b="1" sz="3000">
                <a:solidFill>
                  <a:schemeClr val="lt2"/>
                </a:solidFill>
              </a:defRPr>
            </a:lvl3pPr>
            <a:lvl4pPr>
              <a:spcBef>
                <a:spcPts val="0"/>
              </a:spcBef>
              <a:buClr>
                <a:schemeClr val="lt2"/>
              </a:buClr>
              <a:buSzPct val="100000"/>
              <a:buNone/>
              <a:defRPr b="1" sz="3000">
                <a:solidFill>
                  <a:schemeClr val="lt2"/>
                </a:solidFill>
              </a:defRPr>
            </a:lvl4pPr>
            <a:lvl5pPr>
              <a:spcBef>
                <a:spcPts val="0"/>
              </a:spcBef>
              <a:buClr>
                <a:schemeClr val="lt2"/>
              </a:buClr>
              <a:buSzPct val="100000"/>
              <a:buNone/>
              <a:defRPr b="1" sz="3000">
                <a:solidFill>
                  <a:schemeClr val="lt2"/>
                </a:solidFill>
              </a:defRPr>
            </a:lvl5pPr>
            <a:lvl6pPr>
              <a:spcBef>
                <a:spcPts val="0"/>
              </a:spcBef>
              <a:buClr>
                <a:schemeClr val="lt2"/>
              </a:buClr>
              <a:buSzPct val="100000"/>
              <a:buNone/>
              <a:defRPr b="1" sz="3000">
                <a:solidFill>
                  <a:schemeClr val="lt2"/>
                </a:solidFill>
              </a:defRPr>
            </a:lvl6pPr>
            <a:lvl7pPr>
              <a:spcBef>
                <a:spcPts val="0"/>
              </a:spcBef>
              <a:buClr>
                <a:schemeClr val="lt2"/>
              </a:buClr>
              <a:buSzPct val="100000"/>
              <a:buNone/>
              <a:defRPr b="1" sz="3000">
                <a:solidFill>
                  <a:schemeClr val="lt2"/>
                </a:solidFill>
              </a:defRPr>
            </a:lvl7pPr>
            <a:lvl8pPr>
              <a:spcBef>
                <a:spcPts val="0"/>
              </a:spcBef>
              <a:buClr>
                <a:schemeClr val="lt2"/>
              </a:buClr>
              <a:buSzPct val="100000"/>
              <a:buNone/>
              <a:defRPr b="1" sz="3000">
                <a:solidFill>
                  <a:schemeClr val="lt2"/>
                </a:solidFill>
              </a:defRPr>
            </a:lvl8pPr>
            <a:lvl9pPr>
              <a:spcBef>
                <a:spcPts val="0"/>
              </a:spcBef>
              <a:buClr>
                <a:schemeClr val="lt2"/>
              </a:buClr>
              <a:buSzPct val="100000"/>
              <a:buNone/>
              <a:defRPr b="1" sz="3000">
                <a:solidFill>
                  <a:schemeClr val="lt2"/>
                </a:solidFill>
              </a:defRPr>
            </a:lvl9pPr>
          </a:lstStyle>
          <a:p/>
        </p:txBody>
      </p:sp>
      <p:sp>
        <p:nvSpPr>
          <p:cNvPr id="12" name="Shape 12"/>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x="0" y="0"/>
          <a:ext cx="0" cy="0"/>
          <a:chOff x="0" y="0"/>
          <a:chExt cx="0" cy="0"/>
        </a:xfrm>
      </p:grpSpPr>
      <p:sp>
        <p:nvSpPr>
          <p:cNvPr id="14" name="Shape 14"/>
          <p:cNvSpPr/>
          <p:nvPr/>
        </p:nvSpPr>
        <p:spPr>
          <a:xfrm>
            <a:off x="0" y="205977"/>
            <a:ext cx="8686800" cy="11655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sp>
        <p:nvSpPr>
          <p:cNvPr id="15" name="Shape 15"/>
          <p:cNvSpPr txBox="1"/>
          <p:nvPr>
            <p:ph type="title"/>
          </p:nvPr>
        </p:nvSpPr>
        <p:spPr>
          <a:xfrm>
            <a:off x="457200" y="205977"/>
            <a:ext cx="8229600" cy="11414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1" type="body"/>
          </p:nvPr>
        </p:nvSpPr>
        <p:spPr>
          <a:xfrm>
            <a:off x="457200" y="1460499"/>
            <a:ext cx="8229600" cy="34652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7" name="Shape 17"/>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8" name="Shape 18"/>
        <p:cNvGrpSpPr/>
        <p:nvPr/>
      </p:nvGrpSpPr>
      <p:grpSpPr>
        <a:xfrm>
          <a:off x="0" y="0"/>
          <a:ext cx="0" cy="0"/>
          <a:chOff x="0" y="0"/>
          <a:chExt cx="0" cy="0"/>
        </a:xfrm>
      </p:grpSpPr>
      <p:sp>
        <p:nvSpPr>
          <p:cNvPr id="19" name="Shape 19"/>
          <p:cNvSpPr/>
          <p:nvPr/>
        </p:nvSpPr>
        <p:spPr>
          <a:xfrm>
            <a:off x="0" y="205977"/>
            <a:ext cx="8686800" cy="11655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sp>
        <p:nvSpPr>
          <p:cNvPr id="20" name="Shape 20"/>
          <p:cNvSpPr txBox="1"/>
          <p:nvPr>
            <p:ph type="title"/>
          </p:nvPr>
        </p:nvSpPr>
        <p:spPr>
          <a:xfrm>
            <a:off x="457200" y="205977"/>
            <a:ext cx="8229600" cy="11414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x="457200" y="1460499"/>
            <a:ext cx="4030200" cy="34652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2" type="body"/>
          </p:nvPr>
        </p:nvSpPr>
        <p:spPr>
          <a:xfrm>
            <a:off x="4656667" y="1461908"/>
            <a:ext cx="4030200" cy="34652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x="0" y="0"/>
          <a:ext cx="0" cy="0"/>
          <a:chOff x="0" y="0"/>
          <a:chExt cx="0" cy="0"/>
        </a:xfrm>
      </p:grpSpPr>
      <p:sp>
        <p:nvSpPr>
          <p:cNvPr id="25" name="Shape 25"/>
          <p:cNvSpPr/>
          <p:nvPr/>
        </p:nvSpPr>
        <p:spPr>
          <a:xfrm>
            <a:off x="0" y="205977"/>
            <a:ext cx="8686800" cy="11655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sp>
        <p:nvSpPr>
          <p:cNvPr id="26" name="Shape 26"/>
          <p:cNvSpPr txBox="1"/>
          <p:nvPr>
            <p:ph type="title"/>
          </p:nvPr>
        </p:nvSpPr>
        <p:spPr>
          <a:xfrm>
            <a:off x="457200" y="205977"/>
            <a:ext cx="8229600" cy="11414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7" name="Shape 27"/>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8" name="Shape 28"/>
        <p:cNvGrpSpPr/>
        <p:nvPr/>
      </p:nvGrpSpPr>
      <p:grpSpPr>
        <a:xfrm>
          <a:off x="0" y="0"/>
          <a:ext cx="0" cy="0"/>
          <a:chOff x="0" y="0"/>
          <a:chExt cx="0" cy="0"/>
        </a:xfrm>
      </p:grpSpPr>
      <p:sp>
        <p:nvSpPr>
          <p:cNvPr id="29" name="Shape 29"/>
          <p:cNvSpPr/>
          <p:nvPr/>
        </p:nvSpPr>
        <p:spPr>
          <a:xfrm>
            <a:off x="0" y="4406309"/>
            <a:ext cx="8686800" cy="5195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sp>
        <p:nvSpPr>
          <p:cNvPr id="30" name="Shape 30"/>
          <p:cNvSpPr txBox="1"/>
          <p:nvPr>
            <p:ph idx="1" type="body"/>
          </p:nvPr>
        </p:nvSpPr>
        <p:spPr>
          <a:xfrm>
            <a:off x="457200" y="4406309"/>
            <a:ext cx="8229600" cy="519599"/>
          </a:xfrm>
          <a:prstGeom prst="rect">
            <a:avLst/>
          </a:prstGeom>
        </p:spPr>
        <p:txBody>
          <a:bodyPr anchorCtr="0" anchor="ctr" bIns="91425" lIns="91425" rIns="91425" tIns="91425"/>
          <a:lstStyle>
            <a:lvl1pPr>
              <a:spcBef>
                <a:spcPts val="0"/>
              </a:spcBef>
              <a:buClr>
                <a:schemeClr val="lt1"/>
              </a:buClr>
              <a:buSzPct val="100000"/>
              <a:buNone/>
              <a:defRPr b="1" sz="2400">
                <a:solidFill>
                  <a:schemeClr val="lt1"/>
                </a:solidFill>
              </a:defRPr>
            </a:lvl1pPr>
          </a:lstStyle>
          <a:p/>
        </p:txBody>
      </p:sp>
      <p:sp>
        <p:nvSpPr>
          <p:cNvPr id="31" name="Shape 3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solidFill>
                  <a:schemeClr val="dk1"/>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2" name="Shape 32"/>
        <p:cNvGrpSpPr/>
        <p:nvPr/>
      </p:nvGrpSpPr>
      <p:grpSpPr>
        <a:xfrm>
          <a:off x="0" y="0"/>
          <a:ext cx="0" cy="0"/>
          <a:chOff x="0" y="0"/>
          <a:chExt cx="0" cy="0"/>
        </a:xfrm>
      </p:grpSpPr>
      <p:sp>
        <p:nvSpPr>
          <p:cNvPr id="33" name="Shape 3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7"/>
            <a:ext cx="8229600" cy="1141499"/>
          </a:xfrm>
          <a:prstGeom prst="rect">
            <a:avLst/>
          </a:prstGeom>
          <a:noFill/>
          <a:ln>
            <a:noFill/>
          </a:ln>
        </p:spPr>
        <p:txBody>
          <a:bodyPr anchorCtr="0" anchor="b" bIns="91425" lIns="91425" rIns="91425" tIns="91425"/>
          <a:lstStyle>
            <a:lvl1pPr>
              <a:spcBef>
                <a:spcPts val="0"/>
              </a:spcBef>
              <a:buClr>
                <a:schemeClr val="lt1"/>
              </a:buClr>
              <a:buSzPct val="100000"/>
              <a:buNone/>
              <a:defRPr b="1" sz="4800">
                <a:solidFill>
                  <a:schemeClr val="lt1"/>
                </a:solidFill>
              </a:defRPr>
            </a:lvl1pPr>
            <a:lvl2pPr>
              <a:spcBef>
                <a:spcPts val="0"/>
              </a:spcBef>
              <a:buClr>
                <a:schemeClr val="lt1"/>
              </a:buClr>
              <a:buSzPct val="100000"/>
              <a:buNone/>
              <a:defRPr b="1" sz="4800">
                <a:solidFill>
                  <a:schemeClr val="lt1"/>
                </a:solidFill>
              </a:defRPr>
            </a:lvl2pPr>
            <a:lvl3pPr>
              <a:spcBef>
                <a:spcPts val="0"/>
              </a:spcBef>
              <a:buClr>
                <a:schemeClr val="lt1"/>
              </a:buClr>
              <a:buSzPct val="100000"/>
              <a:buNone/>
              <a:defRPr b="1" sz="4800">
                <a:solidFill>
                  <a:schemeClr val="lt1"/>
                </a:solidFill>
              </a:defRPr>
            </a:lvl3pPr>
            <a:lvl4pPr>
              <a:spcBef>
                <a:spcPts val="0"/>
              </a:spcBef>
              <a:buClr>
                <a:schemeClr val="lt1"/>
              </a:buClr>
              <a:buSzPct val="100000"/>
              <a:buNone/>
              <a:defRPr b="1" sz="4800">
                <a:solidFill>
                  <a:schemeClr val="lt1"/>
                </a:solidFill>
              </a:defRPr>
            </a:lvl4pPr>
            <a:lvl5pPr>
              <a:spcBef>
                <a:spcPts val="0"/>
              </a:spcBef>
              <a:buClr>
                <a:schemeClr val="lt1"/>
              </a:buClr>
              <a:buSzPct val="100000"/>
              <a:buNone/>
              <a:defRPr b="1" sz="4800">
                <a:solidFill>
                  <a:schemeClr val="lt1"/>
                </a:solidFill>
              </a:defRPr>
            </a:lvl5pPr>
            <a:lvl6pPr>
              <a:spcBef>
                <a:spcPts val="0"/>
              </a:spcBef>
              <a:buClr>
                <a:schemeClr val="lt1"/>
              </a:buClr>
              <a:buSzPct val="100000"/>
              <a:buNone/>
              <a:defRPr b="1" sz="4800">
                <a:solidFill>
                  <a:schemeClr val="lt1"/>
                </a:solidFill>
              </a:defRPr>
            </a:lvl6pPr>
            <a:lvl7pPr>
              <a:spcBef>
                <a:spcPts val="0"/>
              </a:spcBef>
              <a:buClr>
                <a:schemeClr val="lt1"/>
              </a:buClr>
              <a:buSzPct val="100000"/>
              <a:buNone/>
              <a:defRPr b="1" sz="4800">
                <a:solidFill>
                  <a:schemeClr val="lt1"/>
                </a:solidFill>
              </a:defRPr>
            </a:lvl7pPr>
            <a:lvl8pPr>
              <a:spcBef>
                <a:spcPts val="0"/>
              </a:spcBef>
              <a:buClr>
                <a:schemeClr val="lt1"/>
              </a:buClr>
              <a:buSzPct val="100000"/>
              <a:buNone/>
              <a:defRPr b="1" sz="4800">
                <a:solidFill>
                  <a:schemeClr val="lt1"/>
                </a:solidFill>
              </a:defRPr>
            </a:lvl8pPr>
            <a:lvl9pPr>
              <a:spcBef>
                <a:spcPts val="0"/>
              </a:spcBef>
              <a:buClr>
                <a:schemeClr val="lt1"/>
              </a:buClr>
              <a:buSzPct val="100000"/>
              <a:buNone/>
              <a:defRPr b="1" sz="4800">
                <a:solidFill>
                  <a:schemeClr val="lt1"/>
                </a:solidFill>
              </a:defRPr>
            </a:lvl9pPr>
          </a:lstStyle>
          <a:p/>
        </p:txBody>
      </p:sp>
      <p:sp>
        <p:nvSpPr>
          <p:cNvPr id="6" name="Shape 6"/>
          <p:cNvSpPr txBox="1"/>
          <p:nvPr>
            <p:ph idx="1" type="body"/>
          </p:nvPr>
        </p:nvSpPr>
        <p:spPr>
          <a:xfrm>
            <a:off x="457200" y="1460499"/>
            <a:ext cx="8229600" cy="3465299"/>
          </a:xfrm>
          <a:prstGeom prst="rect">
            <a:avLst/>
          </a:prstGeom>
          <a:noFill/>
          <a:ln>
            <a:noFill/>
          </a:ln>
        </p:spPr>
        <p:txBody>
          <a:bodyPr anchorCtr="0" anchor="t" bIns="91425" lIns="91425" rIns="91425" tIns="91425"/>
          <a:lstStyle>
            <a:lvl1pPr>
              <a:spcBef>
                <a:spcPts val="600"/>
              </a:spcBef>
              <a:buClr>
                <a:schemeClr val="dk2"/>
              </a:buClr>
              <a:buSzPct val="100000"/>
              <a:defRPr sz="3000">
                <a:solidFill>
                  <a:schemeClr val="dk2"/>
                </a:solidFill>
              </a:defRPr>
            </a:lvl1pPr>
            <a:lvl2pPr>
              <a:spcBef>
                <a:spcPts val="480"/>
              </a:spcBef>
              <a:buClr>
                <a:schemeClr val="dk2"/>
              </a:buClr>
              <a:buSzPct val="100000"/>
              <a:defRPr sz="2400">
                <a:solidFill>
                  <a:schemeClr val="dk2"/>
                </a:solidFill>
              </a:defRPr>
            </a:lvl2pPr>
            <a:lvl3pPr>
              <a:spcBef>
                <a:spcPts val="480"/>
              </a:spcBef>
              <a:buClr>
                <a:schemeClr val="dk2"/>
              </a:buClr>
              <a:buSzPct val="100000"/>
              <a:defRPr sz="2400">
                <a:solidFill>
                  <a:schemeClr val="dk2"/>
                </a:solidFill>
              </a:defRPr>
            </a:lvl3pPr>
            <a:lvl4pPr>
              <a:spcBef>
                <a:spcPts val="360"/>
              </a:spcBef>
              <a:buClr>
                <a:schemeClr val="dk2"/>
              </a:buClr>
              <a:buSzPct val="100000"/>
              <a:defRPr sz="1800">
                <a:solidFill>
                  <a:schemeClr val="dk2"/>
                </a:solidFill>
              </a:defRPr>
            </a:lvl4pPr>
            <a:lvl5pPr>
              <a:spcBef>
                <a:spcPts val="360"/>
              </a:spcBef>
              <a:buClr>
                <a:schemeClr val="dk2"/>
              </a:buClr>
              <a:buSzPct val="100000"/>
              <a:defRPr sz="1800">
                <a:solidFill>
                  <a:schemeClr val="dk2"/>
                </a:solidFill>
              </a:defRPr>
            </a:lvl5pPr>
            <a:lvl6pPr>
              <a:spcBef>
                <a:spcPts val="360"/>
              </a:spcBef>
              <a:buClr>
                <a:schemeClr val="dk2"/>
              </a:buClr>
              <a:buSzPct val="100000"/>
              <a:defRPr sz="1800">
                <a:solidFill>
                  <a:schemeClr val="dk2"/>
                </a:solidFill>
              </a:defRPr>
            </a:lvl6pPr>
            <a:lvl7pPr>
              <a:spcBef>
                <a:spcPts val="360"/>
              </a:spcBef>
              <a:buClr>
                <a:schemeClr val="dk2"/>
              </a:buClr>
              <a:buSzPct val="100000"/>
              <a:defRPr sz="1800">
                <a:solidFill>
                  <a:schemeClr val="dk2"/>
                </a:solidFill>
              </a:defRPr>
            </a:lvl7pPr>
            <a:lvl8pPr>
              <a:spcBef>
                <a:spcPts val="360"/>
              </a:spcBef>
              <a:buClr>
                <a:schemeClr val="dk2"/>
              </a:buClr>
              <a:buSzPct val="100000"/>
              <a:defRPr sz="1800">
                <a:solidFill>
                  <a:schemeClr val="dk2"/>
                </a:solidFill>
              </a:defRPr>
            </a:lvl8pPr>
            <a:lvl9pPr>
              <a:spcBef>
                <a:spcPts val="360"/>
              </a:spcBef>
              <a:buClr>
                <a:schemeClr val="dk2"/>
              </a:buClr>
              <a:buSzPct val="100000"/>
              <a:defRPr sz="1800">
                <a:solidFill>
                  <a:schemeClr val="dk2"/>
                </a:solidFill>
              </a:defRPr>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dk2"/>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3" Type="http://schemas.openxmlformats.org/officeDocument/2006/relationships/image" Target="../media/image0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3.png"/><Relationship Id="rId5"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00.png"/><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01.png"/><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05.png"/><Relationship Id="rId3" Type="http://schemas.openxmlformats.org/officeDocument/2006/relationships/image" Target="../media/image13.png"/><Relationship Id="rId6" Type="http://schemas.openxmlformats.org/officeDocument/2006/relationships/image" Target="../media/image03.png"/><Relationship Id="rId5" Type="http://schemas.openxmlformats.org/officeDocument/2006/relationships/image" Target="../media/image02.png"/><Relationship Id="rId7" Type="http://schemas.openxmlformats.org/officeDocument/2006/relationships/image" Target="../media/image0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06.png"/><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09.png"/><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07.png"/><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x="0" y="0"/>
          <a:ext cx="0" cy="0"/>
          <a:chOff x="0" y="0"/>
          <a:chExt cx="0" cy="0"/>
        </a:xfrm>
      </p:grpSpPr>
      <p:sp>
        <p:nvSpPr>
          <p:cNvPr id="35" name="Shape 35"/>
          <p:cNvSpPr txBox="1"/>
          <p:nvPr>
            <p:ph type="ctrTitle"/>
          </p:nvPr>
        </p:nvSpPr>
        <p:spPr>
          <a:xfrm>
            <a:off x="685800" y="1300757"/>
            <a:ext cx="7772400" cy="1684199"/>
          </a:xfrm>
          <a:prstGeom prst="rect">
            <a:avLst/>
          </a:prstGeom>
        </p:spPr>
        <p:txBody>
          <a:bodyPr anchorCtr="0" anchor="b" bIns="91425" lIns="91425" rIns="91425" tIns="91425">
            <a:noAutofit/>
          </a:bodyPr>
          <a:lstStyle/>
          <a:p>
            <a:pPr rtl="0">
              <a:spcBef>
                <a:spcPts val="0"/>
              </a:spcBef>
              <a:buNone/>
            </a:pPr>
            <a:r>
              <a:rPr lang="en"/>
              <a:t>Game Design:</a:t>
            </a:r>
          </a:p>
          <a:p>
            <a:pPr>
              <a:spcBef>
                <a:spcPts val="0"/>
              </a:spcBef>
              <a:buNone/>
            </a:pPr>
            <a:r>
              <a:rPr lang="en"/>
              <a:t>Scratch</a:t>
            </a:r>
          </a:p>
        </p:txBody>
      </p:sp>
      <p:sp>
        <p:nvSpPr>
          <p:cNvPr id="36" name="Shape 36"/>
          <p:cNvSpPr txBox="1"/>
          <p:nvPr>
            <p:ph idx="1" type="subTitle"/>
          </p:nvPr>
        </p:nvSpPr>
        <p:spPr>
          <a:xfrm>
            <a:off x="685800" y="3093357"/>
            <a:ext cx="7772400" cy="712499"/>
          </a:xfrm>
          <a:prstGeom prst="rect">
            <a:avLst/>
          </a:prstGeom>
        </p:spPr>
        <p:txBody>
          <a:bodyPr anchorCtr="0" anchor="ctr" bIns="91425" lIns="91425" rIns="91425" tIns="91425">
            <a:noAutofit/>
          </a:bodyPr>
          <a:lstStyle/>
          <a:p>
            <a:pPr>
              <a:spcBef>
                <a:spcPts val="0"/>
              </a:spcBef>
              <a:buNone/>
            </a:pPr>
            <a:r>
              <a:rPr lang="en"/>
              <a:t>April 6, 2015</a:t>
            </a:r>
          </a:p>
        </p:txBody>
      </p:sp>
      <p:pic>
        <p:nvPicPr>
          <p:cNvPr id="37" name="Shape 37"/>
          <p:cNvPicPr preferRelativeResize="0"/>
          <p:nvPr/>
        </p:nvPicPr>
        <p:blipFill>
          <a:blip r:embed="rId3">
            <a:alphaModFix/>
          </a:blip>
          <a:stretch>
            <a:fillRect/>
          </a:stretch>
        </p:blipFill>
        <p:spPr>
          <a:xfrm>
            <a:off x="7903942" y="0"/>
            <a:ext cx="1240056" cy="119235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a:t>Costumes</a:t>
            </a:r>
          </a:p>
        </p:txBody>
      </p:sp>
      <p:sp>
        <p:nvSpPr>
          <p:cNvPr id="110" name="Shape 110"/>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None/>
            </a:pPr>
            <a:r>
              <a:t/>
            </a:r>
            <a:endParaRPr/>
          </a:p>
        </p:txBody>
      </p:sp>
      <p:pic>
        <p:nvPicPr>
          <p:cNvPr id="111" name="Shape 111"/>
          <p:cNvPicPr preferRelativeResize="0"/>
          <p:nvPr/>
        </p:nvPicPr>
        <p:blipFill>
          <a:blip r:embed="rId3">
            <a:alphaModFix/>
          </a:blip>
          <a:stretch>
            <a:fillRect/>
          </a:stretch>
        </p:blipFill>
        <p:spPr>
          <a:xfrm>
            <a:off x="7525968" y="205975"/>
            <a:ext cx="1160833" cy="1141499"/>
          </a:xfrm>
          <a:prstGeom prst="rect">
            <a:avLst/>
          </a:prstGeom>
          <a:noFill/>
          <a:ln>
            <a:noFill/>
          </a:ln>
        </p:spPr>
      </p:pic>
      <p:pic>
        <p:nvPicPr>
          <p:cNvPr id="112" name="Shape 112"/>
          <p:cNvPicPr preferRelativeResize="0"/>
          <p:nvPr/>
        </p:nvPicPr>
        <p:blipFill rotWithShape="1">
          <a:blip r:embed="rId4">
            <a:alphaModFix/>
          </a:blip>
          <a:srcRect b="0" l="0" r="0" t="7927"/>
          <a:stretch/>
        </p:blipFill>
        <p:spPr>
          <a:xfrm>
            <a:off x="1079304" y="1460500"/>
            <a:ext cx="6985396" cy="3465299"/>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a:t>Hello World</a:t>
            </a:r>
          </a:p>
        </p:txBody>
      </p:sp>
      <p:sp>
        <p:nvSpPr>
          <p:cNvPr id="118" name="Shape 118"/>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None/>
            </a:pPr>
            <a:r>
              <a:t/>
            </a:r>
            <a:endParaRPr/>
          </a:p>
        </p:txBody>
      </p:sp>
      <p:pic>
        <p:nvPicPr>
          <p:cNvPr id="119" name="Shape 119"/>
          <p:cNvPicPr preferRelativeResize="0"/>
          <p:nvPr/>
        </p:nvPicPr>
        <p:blipFill>
          <a:blip r:embed="rId3">
            <a:alphaModFix/>
          </a:blip>
          <a:stretch>
            <a:fillRect/>
          </a:stretch>
        </p:blipFill>
        <p:spPr>
          <a:xfrm>
            <a:off x="7525968" y="205975"/>
            <a:ext cx="1160833" cy="1141499"/>
          </a:xfrm>
          <a:prstGeom prst="rect">
            <a:avLst/>
          </a:prstGeom>
          <a:noFill/>
          <a:ln>
            <a:noFill/>
          </a:ln>
        </p:spPr>
      </p:pic>
      <p:pic>
        <p:nvPicPr>
          <p:cNvPr id="120" name="Shape 120"/>
          <p:cNvPicPr preferRelativeResize="0"/>
          <p:nvPr/>
        </p:nvPicPr>
        <p:blipFill rotWithShape="1">
          <a:blip r:embed="rId4">
            <a:alphaModFix/>
          </a:blip>
          <a:srcRect b="0" l="0" r="0" t="8450"/>
          <a:stretch/>
        </p:blipFill>
        <p:spPr>
          <a:xfrm>
            <a:off x="1059515" y="1460500"/>
            <a:ext cx="7024972" cy="3465299"/>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a:t>Bird Sprite</a:t>
            </a:r>
          </a:p>
        </p:txBody>
      </p:sp>
      <p:sp>
        <p:nvSpPr>
          <p:cNvPr id="126" name="Shape 126"/>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None/>
            </a:pPr>
            <a:r>
              <a:t/>
            </a:r>
            <a:endParaRPr/>
          </a:p>
        </p:txBody>
      </p:sp>
      <p:pic>
        <p:nvPicPr>
          <p:cNvPr id="127" name="Shape 127"/>
          <p:cNvPicPr preferRelativeResize="0"/>
          <p:nvPr/>
        </p:nvPicPr>
        <p:blipFill>
          <a:blip r:embed="rId3">
            <a:alphaModFix/>
          </a:blip>
          <a:stretch>
            <a:fillRect/>
          </a:stretch>
        </p:blipFill>
        <p:spPr>
          <a:xfrm>
            <a:off x="7525968" y="205975"/>
            <a:ext cx="1160833" cy="1141499"/>
          </a:xfrm>
          <a:prstGeom prst="rect">
            <a:avLst/>
          </a:prstGeom>
          <a:noFill/>
          <a:ln>
            <a:noFill/>
          </a:ln>
        </p:spPr>
      </p:pic>
      <p:pic>
        <p:nvPicPr>
          <p:cNvPr id="128" name="Shape 128"/>
          <p:cNvPicPr preferRelativeResize="0"/>
          <p:nvPr/>
        </p:nvPicPr>
        <p:blipFill rotWithShape="1">
          <a:blip r:embed="rId4">
            <a:alphaModFix/>
          </a:blip>
          <a:srcRect b="0" l="0" r="0" t="8450"/>
          <a:stretch/>
        </p:blipFill>
        <p:spPr>
          <a:xfrm>
            <a:off x="1059515" y="1460500"/>
            <a:ext cx="7024972" cy="3465299"/>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sz="3600"/>
              <a:t>Pipe sprite (and costumes)</a:t>
            </a:r>
          </a:p>
        </p:txBody>
      </p:sp>
      <p:sp>
        <p:nvSpPr>
          <p:cNvPr id="134" name="Shape 134"/>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None/>
            </a:pPr>
            <a:r>
              <a:t/>
            </a:r>
            <a:endParaRPr/>
          </a:p>
        </p:txBody>
      </p:sp>
      <p:pic>
        <p:nvPicPr>
          <p:cNvPr id="135" name="Shape 135"/>
          <p:cNvPicPr preferRelativeResize="0"/>
          <p:nvPr/>
        </p:nvPicPr>
        <p:blipFill>
          <a:blip r:embed="rId3">
            <a:alphaModFix/>
          </a:blip>
          <a:stretch>
            <a:fillRect/>
          </a:stretch>
        </p:blipFill>
        <p:spPr>
          <a:xfrm>
            <a:off x="7525968" y="205975"/>
            <a:ext cx="1160833" cy="1141499"/>
          </a:xfrm>
          <a:prstGeom prst="rect">
            <a:avLst/>
          </a:prstGeom>
          <a:noFill/>
          <a:ln>
            <a:noFill/>
          </a:ln>
        </p:spPr>
      </p:pic>
      <p:pic>
        <p:nvPicPr>
          <p:cNvPr id="136" name="Shape 136"/>
          <p:cNvPicPr preferRelativeResize="0"/>
          <p:nvPr/>
        </p:nvPicPr>
        <p:blipFill rotWithShape="1">
          <a:blip r:embed="rId4">
            <a:alphaModFix/>
          </a:blip>
          <a:srcRect b="0" l="0" r="0" t="7927"/>
          <a:stretch/>
        </p:blipFill>
        <p:spPr>
          <a:xfrm>
            <a:off x="1079304" y="1460500"/>
            <a:ext cx="6985396" cy="3465299"/>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a:t>Bird code</a:t>
            </a:r>
          </a:p>
        </p:txBody>
      </p:sp>
      <p:sp>
        <p:nvSpPr>
          <p:cNvPr id="142" name="Shape 142"/>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None/>
            </a:pPr>
            <a:r>
              <a:t/>
            </a:r>
            <a:endParaRPr/>
          </a:p>
        </p:txBody>
      </p:sp>
      <p:pic>
        <p:nvPicPr>
          <p:cNvPr id="143" name="Shape 143"/>
          <p:cNvPicPr preferRelativeResize="0"/>
          <p:nvPr/>
        </p:nvPicPr>
        <p:blipFill>
          <a:blip r:embed="rId3">
            <a:alphaModFix/>
          </a:blip>
          <a:stretch>
            <a:fillRect/>
          </a:stretch>
        </p:blipFill>
        <p:spPr>
          <a:xfrm>
            <a:off x="7525968" y="205975"/>
            <a:ext cx="1160833" cy="1141499"/>
          </a:xfrm>
          <a:prstGeom prst="rect">
            <a:avLst/>
          </a:prstGeom>
          <a:noFill/>
          <a:ln>
            <a:noFill/>
          </a:ln>
        </p:spPr>
      </p:pic>
      <p:pic>
        <p:nvPicPr>
          <p:cNvPr id="144" name="Shape 144"/>
          <p:cNvPicPr preferRelativeResize="0"/>
          <p:nvPr/>
        </p:nvPicPr>
        <p:blipFill rotWithShape="1">
          <a:blip r:embed="rId4">
            <a:alphaModFix/>
          </a:blip>
          <a:srcRect b="0" l="0" r="0" t="8709"/>
          <a:stretch/>
        </p:blipFill>
        <p:spPr>
          <a:xfrm>
            <a:off x="1049521" y="1460500"/>
            <a:ext cx="7044967" cy="3465299"/>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a:t>Pipes code</a:t>
            </a:r>
          </a:p>
        </p:txBody>
      </p:sp>
      <p:sp>
        <p:nvSpPr>
          <p:cNvPr id="150" name="Shape 150"/>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None/>
            </a:pPr>
            <a:r>
              <a:t/>
            </a:r>
            <a:endParaRPr/>
          </a:p>
        </p:txBody>
      </p:sp>
      <p:pic>
        <p:nvPicPr>
          <p:cNvPr id="151" name="Shape 151"/>
          <p:cNvPicPr preferRelativeResize="0"/>
          <p:nvPr/>
        </p:nvPicPr>
        <p:blipFill>
          <a:blip r:embed="rId3">
            <a:alphaModFix/>
          </a:blip>
          <a:stretch>
            <a:fillRect/>
          </a:stretch>
        </p:blipFill>
        <p:spPr>
          <a:xfrm>
            <a:off x="7525968" y="205975"/>
            <a:ext cx="1160833" cy="1141499"/>
          </a:xfrm>
          <a:prstGeom prst="rect">
            <a:avLst/>
          </a:prstGeom>
          <a:noFill/>
          <a:ln>
            <a:noFill/>
          </a:ln>
        </p:spPr>
      </p:pic>
      <p:pic>
        <p:nvPicPr>
          <p:cNvPr id="152" name="Shape 152"/>
          <p:cNvPicPr preferRelativeResize="0"/>
          <p:nvPr/>
        </p:nvPicPr>
        <p:blipFill rotWithShape="1">
          <a:blip r:embed="rId4">
            <a:alphaModFix/>
          </a:blip>
          <a:srcRect b="0" l="0" r="0" t="8450"/>
          <a:stretch/>
        </p:blipFill>
        <p:spPr>
          <a:xfrm>
            <a:off x="1059515" y="1460500"/>
            <a:ext cx="7024972" cy="3465299"/>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a:t>Score code</a:t>
            </a:r>
          </a:p>
        </p:txBody>
      </p:sp>
      <p:sp>
        <p:nvSpPr>
          <p:cNvPr id="158" name="Shape 158"/>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None/>
            </a:pPr>
            <a:r>
              <a:t/>
            </a:r>
            <a:endParaRPr/>
          </a:p>
        </p:txBody>
      </p:sp>
      <p:pic>
        <p:nvPicPr>
          <p:cNvPr id="159" name="Shape 159"/>
          <p:cNvPicPr preferRelativeResize="0"/>
          <p:nvPr/>
        </p:nvPicPr>
        <p:blipFill>
          <a:blip r:embed="rId3">
            <a:alphaModFix/>
          </a:blip>
          <a:stretch>
            <a:fillRect/>
          </a:stretch>
        </p:blipFill>
        <p:spPr>
          <a:xfrm>
            <a:off x="7525968" y="205975"/>
            <a:ext cx="1160833" cy="1141499"/>
          </a:xfrm>
          <a:prstGeom prst="rect">
            <a:avLst/>
          </a:prstGeom>
          <a:noFill/>
          <a:ln>
            <a:noFill/>
          </a:ln>
        </p:spPr>
      </p:pic>
      <p:pic>
        <p:nvPicPr>
          <p:cNvPr id="160" name="Shape 160"/>
          <p:cNvPicPr preferRelativeResize="0"/>
          <p:nvPr/>
        </p:nvPicPr>
        <p:blipFill>
          <a:blip r:embed="rId4">
            <a:alphaModFix/>
          </a:blip>
          <a:stretch>
            <a:fillRect/>
          </a:stretch>
        </p:blipFill>
        <p:spPr>
          <a:xfrm>
            <a:off x="457187" y="1460500"/>
            <a:ext cx="5210175" cy="2952750"/>
          </a:xfrm>
          <a:prstGeom prst="rect">
            <a:avLst/>
          </a:prstGeom>
          <a:noFill/>
          <a:ln>
            <a:noFill/>
          </a:ln>
        </p:spPr>
      </p:pic>
      <p:pic>
        <p:nvPicPr>
          <p:cNvPr id="161" name="Shape 161"/>
          <p:cNvPicPr preferRelativeResize="0"/>
          <p:nvPr/>
        </p:nvPicPr>
        <p:blipFill>
          <a:blip r:embed="rId5">
            <a:alphaModFix/>
          </a:blip>
          <a:stretch>
            <a:fillRect/>
          </a:stretch>
        </p:blipFill>
        <p:spPr>
          <a:xfrm>
            <a:off x="5386600" y="1883675"/>
            <a:ext cx="3300200" cy="3042125"/>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a:t>Background</a:t>
            </a:r>
          </a:p>
        </p:txBody>
      </p:sp>
      <p:sp>
        <p:nvSpPr>
          <p:cNvPr id="167" name="Shape 167"/>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None/>
            </a:pPr>
            <a:r>
              <a:t/>
            </a:r>
            <a:endParaRPr/>
          </a:p>
        </p:txBody>
      </p:sp>
      <p:pic>
        <p:nvPicPr>
          <p:cNvPr id="168" name="Shape 168"/>
          <p:cNvPicPr preferRelativeResize="0"/>
          <p:nvPr/>
        </p:nvPicPr>
        <p:blipFill>
          <a:blip r:embed="rId3">
            <a:alphaModFix/>
          </a:blip>
          <a:stretch>
            <a:fillRect/>
          </a:stretch>
        </p:blipFill>
        <p:spPr>
          <a:xfrm>
            <a:off x="7525968" y="205975"/>
            <a:ext cx="1160833" cy="1141499"/>
          </a:xfrm>
          <a:prstGeom prst="rect">
            <a:avLst/>
          </a:prstGeom>
          <a:noFill/>
          <a:ln>
            <a:noFill/>
          </a:ln>
        </p:spPr>
      </p:pic>
      <p:pic>
        <p:nvPicPr>
          <p:cNvPr id="169" name="Shape 169"/>
          <p:cNvPicPr preferRelativeResize="0"/>
          <p:nvPr/>
        </p:nvPicPr>
        <p:blipFill rotWithShape="1">
          <a:blip r:embed="rId4">
            <a:alphaModFix/>
          </a:blip>
          <a:srcRect b="0" l="0" r="0" t="8709"/>
          <a:stretch/>
        </p:blipFill>
        <p:spPr>
          <a:xfrm>
            <a:off x="1049521" y="1524475"/>
            <a:ext cx="7044967" cy="3465299"/>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a:t>Share</a:t>
            </a:r>
          </a:p>
        </p:txBody>
      </p:sp>
      <p:sp>
        <p:nvSpPr>
          <p:cNvPr id="175" name="Shape 175"/>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None/>
            </a:pPr>
            <a:r>
              <a:t/>
            </a:r>
            <a:endParaRPr/>
          </a:p>
        </p:txBody>
      </p:sp>
      <p:pic>
        <p:nvPicPr>
          <p:cNvPr id="176" name="Shape 176"/>
          <p:cNvPicPr preferRelativeResize="0"/>
          <p:nvPr/>
        </p:nvPicPr>
        <p:blipFill>
          <a:blip r:embed="rId3">
            <a:alphaModFix/>
          </a:blip>
          <a:stretch>
            <a:fillRect/>
          </a:stretch>
        </p:blipFill>
        <p:spPr>
          <a:xfrm>
            <a:off x="7525968" y="205975"/>
            <a:ext cx="1160833" cy="1141499"/>
          </a:xfrm>
          <a:prstGeom prst="rect">
            <a:avLst/>
          </a:prstGeom>
          <a:noFill/>
          <a:ln>
            <a:noFill/>
          </a:ln>
        </p:spPr>
      </p:pic>
      <p:pic>
        <p:nvPicPr>
          <p:cNvPr id="177" name="Shape 177"/>
          <p:cNvPicPr preferRelativeResize="0"/>
          <p:nvPr/>
        </p:nvPicPr>
        <p:blipFill rotWithShape="1">
          <a:blip r:embed="rId4">
            <a:alphaModFix/>
          </a:blip>
          <a:srcRect b="0" l="0" r="0" t="8189"/>
          <a:stretch/>
        </p:blipFill>
        <p:spPr>
          <a:xfrm>
            <a:off x="1069425" y="1460500"/>
            <a:ext cx="7005148" cy="3465299"/>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 name="Shape 41"/>
        <p:cNvGrpSpPr/>
        <p:nvPr/>
      </p:nvGrpSpPr>
      <p:grpSpPr>
        <a:xfrm>
          <a:off x="0" y="0"/>
          <a:ext cx="0" cy="0"/>
          <a:chOff x="0" y="0"/>
          <a:chExt cx="0" cy="0"/>
        </a:xfrm>
      </p:grpSpPr>
      <p:sp>
        <p:nvSpPr>
          <p:cNvPr id="42" name="Shape 42"/>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a:t>Motions</a:t>
            </a:r>
          </a:p>
        </p:txBody>
      </p:sp>
      <p:sp>
        <p:nvSpPr>
          <p:cNvPr id="43" name="Shape 43"/>
          <p:cNvSpPr txBox="1"/>
          <p:nvPr>
            <p:ph idx="1" type="body"/>
          </p:nvPr>
        </p:nvSpPr>
        <p:spPr>
          <a:xfrm>
            <a:off x="457200" y="1460499"/>
            <a:ext cx="8229600" cy="3465299"/>
          </a:xfrm>
          <a:prstGeom prst="rect">
            <a:avLst/>
          </a:prstGeom>
        </p:spPr>
        <p:txBody>
          <a:bodyPr anchorCtr="0" anchor="t" bIns="91425" lIns="91425" rIns="91425" tIns="91425">
            <a:noAutofit/>
          </a:bodyPr>
          <a:lstStyle/>
          <a:p>
            <a:pPr>
              <a:spcBef>
                <a:spcPts val="0"/>
              </a:spcBef>
              <a:buNone/>
            </a:pPr>
            <a:r>
              <a:t/>
            </a:r>
            <a:endParaRPr/>
          </a:p>
        </p:txBody>
      </p:sp>
      <p:pic>
        <p:nvPicPr>
          <p:cNvPr id="44" name="Shape 44"/>
          <p:cNvPicPr preferRelativeResize="0"/>
          <p:nvPr/>
        </p:nvPicPr>
        <p:blipFill>
          <a:blip r:embed="rId3">
            <a:alphaModFix/>
          </a:blip>
          <a:stretch>
            <a:fillRect/>
          </a:stretch>
        </p:blipFill>
        <p:spPr>
          <a:xfrm>
            <a:off x="7525968" y="205975"/>
            <a:ext cx="1160833" cy="1141499"/>
          </a:xfrm>
          <a:prstGeom prst="rect">
            <a:avLst/>
          </a:prstGeom>
          <a:noFill/>
          <a:ln>
            <a:noFill/>
          </a:ln>
        </p:spPr>
      </p:pic>
      <p:pic>
        <p:nvPicPr>
          <p:cNvPr id="45" name="Shape 45"/>
          <p:cNvPicPr preferRelativeResize="0"/>
          <p:nvPr/>
        </p:nvPicPr>
        <p:blipFill rotWithShape="1">
          <a:blip r:embed="rId4">
            <a:alphaModFix/>
          </a:blip>
          <a:srcRect b="0" l="0" r="0" t="8155"/>
          <a:stretch/>
        </p:blipFill>
        <p:spPr>
          <a:xfrm>
            <a:off x="1016775" y="1460499"/>
            <a:ext cx="7002392" cy="3465299"/>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a:t>Looks</a:t>
            </a:r>
          </a:p>
        </p:txBody>
      </p:sp>
      <p:sp>
        <p:nvSpPr>
          <p:cNvPr id="51" name="Shape 51"/>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None/>
            </a:pPr>
            <a:r>
              <a:t/>
            </a:r>
            <a:endParaRPr/>
          </a:p>
        </p:txBody>
      </p:sp>
      <p:pic>
        <p:nvPicPr>
          <p:cNvPr id="52" name="Shape 52"/>
          <p:cNvPicPr preferRelativeResize="0"/>
          <p:nvPr/>
        </p:nvPicPr>
        <p:blipFill>
          <a:blip r:embed="rId3">
            <a:alphaModFix/>
          </a:blip>
          <a:stretch>
            <a:fillRect/>
          </a:stretch>
        </p:blipFill>
        <p:spPr>
          <a:xfrm>
            <a:off x="7525968" y="205975"/>
            <a:ext cx="1160833" cy="1141499"/>
          </a:xfrm>
          <a:prstGeom prst="rect">
            <a:avLst/>
          </a:prstGeom>
          <a:noFill/>
          <a:ln>
            <a:noFill/>
          </a:ln>
        </p:spPr>
      </p:pic>
      <p:pic>
        <p:nvPicPr>
          <p:cNvPr id="53" name="Shape 53"/>
          <p:cNvPicPr preferRelativeResize="0"/>
          <p:nvPr/>
        </p:nvPicPr>
        <p:blipFill rotWithShape="1">
          <a:blip r:embed="rId4">
            <a:alphaModFix/>
          </a:blip>
          <a:srcRect b="0" l="0" r="0" t="8650"/>
          <a:stretch/>
        </p:blipFill>
        <p:spPr>
          <a:xfrm>
            <a:off x="1051625" y="1460500"/>
            <a:ext cx="7040749" cy="3465299"/>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sz="3600"/>
              <a:t>Sounds/Pen/Data/More Blocks</a:t>
            </a:r>
          </a:p>
        </p:txBody>
      </p:sp>
      <p:sp>
        <p:nvSpPr>
          <p:cNvPr id="59" name="Shape 59"/>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None/>
            </a:pPr>
            <a:r>
              <a:t/>
            </a:r>
            <a:endParaRPr/>
          </a:p>
        </p:txBody>
      </p:sp>
      <p:pic>
        <p:nvPicPr>
          <p:cNvPr id="60" name="Shape 60"/>
          <p:cNvPicPr preferRelativeResize="0"/>
          <p:nvPr/>
        </p:nvPicPr>
        <p:blipFill>
          <a:blip r:embed="rId3">
            <a:alphaModFix/>
          </a:blip>
          <a:stretch>
            <a:fillRect/>
          </a:stretch>
        </p:blipFill>
        <p:spPr>
          <a:xfrm>
            <a:off x="7525968" y="205975"/>
            <a:ext cx="1160833" cy="1141499"/>
          </a:xfrm>
          <a:prstGeom prst="rect">
            <a:avLst/>
          </a:prstGeom>
          <a:noFill/>
          <a:ln>
            <a:noFill/>
          </a:ln>
        </p:spPr>
      </p:pic>
      <p:pic>
        <p:nvPicPr>
          <p:cNvPr id="61" name="Shape 61"/>
          <p:cNvPicPr preferRelativeResize="0"/>
          <p:nvPr/>
        </p:nvPicPr>
        <p:blipFill>
          <a:blip r:embed="rId4">
            <a:alphaModFix/>
          </a:blip>
          <a:stretch>
            <a:fillRect/>
          </a:stretch>
        </p:blipFill>
        <p:spPr>
          <a:xfrm>
            <a:off x="656224" y="1460500"/>
            <a:ext cx="1299487" cy="3465299"/>
          </a:xfrm>
          <a:prstGeom prst="rect">
            <a:avLst/>
          </a:prstGeom>
          <a:noFill/>
          <a:ln>
            <a:noFill/>
          </a:ln>
        </p:spPr>
      </p:pic>
      <p:pic>
        <p:nvPicPr>
          <p:cNvPr id="62" name="Shape 62"/>
          <p:cNvPicPr preferRelativeResize="0"/>
          <p:nvPr/>
        </p:nvPicPr>
        <p:blipFill rotWithShape="1">
          <a:blip r:embed="rId5">
            <a:alphaModFix/>
          </a:blip>
          <a:srcRect b="5908" l="0" r="0" t="0"/>
          <a:stretch/>
        </p:blipFill>
        <p:spPr>
          <a:xfrm>
            <a:off x="2599225" y="1460500"/>
            <a:ext cx="1366899" cy="3465299"/>
          </a:xfrm>
          <a:prstGeom prst="rect">
            <a:avLst/>
          </a:prstGeom>
          <a:noFill/>
          <a:ln>
            <a:noFill/>
          </a:ln>
        </p:spPr>
      </p:pic>
      <p:pic>
        <p:nvPicPr>
          <p:cNvPr id="63" name="Shape 63"/>
          <p:cNvPicPr preferRelativeResize="0"/>
          <p:nvPr/>
        </p:nvPicPr>
        <p:blipFill rotWithShape="1">
          <a:blip r:embed="rId6">
            <a:alphaModFix/>
          </a:blip>
          <a:srcRect b="-6405" l="0" r="0" t="0"/>
          <a:stretch/>
        </p:blipFill>
        <p:spPr>
          <a:xfrm>
            <a:off x="6884328" y="1460492"/>
            <a:ext cx="1299475" cy="3687133"/>
          </a:xfrm>
          <a:prstGeom prst="rect">
            <a:avLst/>
          </a:prstGeom>
          <a:noFill/>
          <a:ln>
            <a:noFill/>
          </a:ln>
        </p:spPr>
      </p:pic>
      <p:pic>
        <p:nvPicPr>
          <p:cNvPr id="64" name="Shape 64"/>
          <p:cNvPicPr preferRelativeResize="0"/>
          <p:nvPr/>
        </p:nvPicPr>
        <p:blipFill rotWithShape="1">
          <a:blip r:embed="rId7">
            <a:alphaModFix/>
          </a:blip>
          <a:srcRect b="-6723" l="0" r="0" t="0"/>
          <a:stretch/>
        </p:blipFill>
        <p:spPr>
          <a:xfrm>
            <a:off x="4609662" y="1454944"/>
            <a:ext cx="1366875" cy="369823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a:t>Operators</a:t>
            </a:r>
          </a:p>
        </p:txBody>
      </p:sp>
      <p:sp>
        <p:nvSpPr>
          <p:cNvPr id="70" name="Shape 70"/>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None/>
            </a:pPr>
            <a:r>
              <a:t/>
            </a:r>
            <a:endParaRPr/>
          </a:p>
        </p:txBody>
      </p:sp>
      <p:pic>
        <p:nvPicPr>
          <p:cNvPr id="71" name="Shape 71"/>
          <p:cNvPicPr preferRelativeResize="0"/>
          <p:nvPr/>
        </p:nvPicPr>
        <p:blipFill>
          <a:blip r:embed="rId3">
            <a:alphaModFix/>
          </a:blip>
          <a:stretch>
            <a:fillRect/>
          </a:stretch>
        </p:blipFill>
        <p:spPr>
          <a:xfrm>
            <a:off x="7525968" y="205975"/>
            <a:ext cx="1160833" cy="1141499"/>
          </a:xfrm>
          <a:prstGeom prst="rect">
            <a:avLst/>
          </a:prstGeom>
          <a:noFill/>
          <a:ln>
            <a:noFill/>
          </a:ln>
        </p:spPr>
      </p:pic>
      <p:pic>
        <p:nvPicPr>
          <p:cNvPr id="72" name="Shape 72"/>
          <p:cNvPicPr preferRelativeResize="0"/>
          <p:nvPr/>
        </p:nvPicPr>
        <p:blipFill rotWithShape="1">
          <a:blip r:embed="rId4">
            <a:alphaModFix/>
          </a:blip>
          <a:srcRect b="0" l="0" r="0" t="8189"/>
          <a:stretch/>
        </p:blipFill>
        <p:spPr>
          <a:xfrm>
            <a:off x="1069427" y="1460500"/>
            <a:ext cx="7005148" cy="3465299"/>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a:t>Events</a:t>
            </a:r>
          </a:p>
        </p:txBody>
      </p:sp>
      <p:sp>
        <p:nvSpPr>
          <p:cNvPr id="78" name="Shape 78"/>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None/>
            </a:pPr>
            <a:r>
              <a:t/>
            </a:r>
            <a:endParaRPr/>
          </a:p>
        </p:txBody>
      </p:sp>
      <p:pic>
        <p:nvPicPr>
          <p:cNvPr id="79" name="Shape 79"/>
          <p:cNvPicPr preferRelativeResize="0"/>
          <p:nvPr/>
        </p:nvPicPr>
        <p:blipFill>
          <a:blip r:embed="rId3">
            <a:alphaModFix/>
          </a:blip>
          <a:stretch>
            <a:fillRect/>
          </a:stretch>
        </p:blipFill>
        <p:spPr>
          <a:xfrm>
            <a:off x="7525968" y="205975"/>
            <a:ext cx="1160833" cy="1141499"/>
          </a:xfrm>
          <a:prstGeom prst="rect">
            <a:avLst/>
          </a:prstGeom>
          <a:noFill/>
          <a:ln>
            <a:noFill/>
          </a:ln>
        </p:spPr>
      </p:pic>
      <p:pic>
        <p:nvPicPr>
          <p:cNvPr id="80" name="Shape 80"/>
          <p:cNvPicPr preferRelativeResize="0"/>
          <p:nvPr/>
        </p:nvPicPr>
        <p:blipFill rotWithShape="1">
          <a:blip r:embed="rId4">
            <a:alphaModFix/>
          </a:blip>
          <a:srcRect b="0" l="0" r="0" t="7927"/>
          <a:stretch/>
        </p:blipFill>
        <p:spPr>
          <a:xfrm>
            <a:off x="1079315" y="1460500"/>
            <a:ext cx="6985372" cy="3465299"/>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a:t>Control</a:t>
            </a:r>
          </a:p>
        </p:txBody>
      </p:sp>
      <p:sp>
        <p:nvSpPr>
          <p:cNvPr id="86" name="Shape 86"/>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None/>
            </a:pPr>
            <a:r>
              <a:t/>
            </a:r>
            <a:endParaRPr/>
          </a:p>
        </p:txBody>
      </p:sp>
      <p:pic>
        <p:nvPicPr>
          <p:cNvPr id="87" name="Shape 87"/>
          <p:cNvPicPr preferRelativeResize="0"/>
          <p:nvPr/>
        </p:nvPicPr>
        <p:blipFill>
          <a:blip r:embed="rId3">
            <a:alphaModFix/>
          </a:blip>
          <a:stretch>
            <a:fillRect/>
          </a:stretch>
        </p:blipFill>
        <p:spPr>
          <a:xfrm>
            <a:off x="7525968" y="205975"/>
            <a:ext cx="1160833" cy="1141499"/>
          </a:xfrm>
          <a:prstGeom prst="rect">
            <a:avLst/>
          </a:prstGeom>
          <a:noFill/>
          <a:ln>
            <a:noFill/>
          </a:ln>
        </p:spPr>
      </p:pic>
      <p:pic>
        <p:nvPicPr>
          <p:cNvPr id="88" name="Shape 88"/>
          <p:cNvPicPr preferRelativeResize="0"/>
          <p:nvPr/>
        </p:nvPicPr>
        <p:blipFill rotWithShape="1">
          <a:blip r:embed="rId4">
            <a:alphaModFix/>
          </a:blip>
          <a:srcRect b="0" l="0" r="0" t="8450"/>
          <a:stretch/>
        </p:blipFill>
        <p:spPr>
          <a:xfrm>
            <a:off x="1059515" y="1460500"/>
            <a:ext cx="7024972" cy="3465299"/>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a:t>Clones</a:t>
            </a:r>
          </a:p>
        </p:txBody>
      </p:sp>
      <p:sp>
        <p:nvSpPr>
          <p:cNvPr id="94" name="Shape 94"/>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None/>
            </a:pPr>
            <a:r>
              <a:t/>
            </a:r>
            <a:endParaRPr/>
          </a:p>
        </p:txBody>
      </p:sp>
      <p:pic>
        <p:nvPicPr>
          <p:cNvPr id="95" name="Shape 95"/>
          <p:cNvPicPr preferRelativeResize="0"/>
          <p:nvPr/>
        </p:nvPicPr>
        <p:blipFill>
          <a:blip r:embed="rId3">
            <a:alphaModFix/>
          </a:blip>
          <a:stretch>
            <a:fillRect/>
          </a:stretch>
        </p:blipFill>
        <p:spPr>
          <a:xfrm>
            <a:off x="7525968" y="205975"/>
            <a:ext cx="1160833" cy="1141499"/>
          </a:xfrm>
          <a:prstGeom prst="rect">
            <a:avLst/>
          </a:prstGeom>
          <a:noFill/>
          <a:ln>
            <a:noFill/>
          </a:ln>
        </p:spPr>
      </p:pic>
      <p:pic>
        <p:nvPicPr>
          <p:cNvPr id="96" name="Shape 96"/>
          <p:cNvPicPr preferRelativeResize="0"/>
          <p:nvPr/>
        </p:nvPicPr>
        <p:blipFill>
          <a:blip r:embed="rId4">
            <a:alphaModFix/>
          </a:blip>
          <a:stretch>
            <a:fillRect/>
          </a:stretch>
        </p:blipFill>
        <p:spPr>
          <a:xfrm>
            <a:off x="2334892" y="1885312"/>
            <a:ext cx="4474199" cy="2615674"/>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a:t>Sensors</a:t>
            </a:r>
          </a:p>
        </p:txBody>
      </p:sp>
      <p:sp>
        <p:nvSpPr>
          <p:cNvPr id="102" name="Shape 102"/>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None/>
            </a:pPr>
            <a:r>
              <a:t/>
            </a:r>
            <a:endParaRPr/>
          </a:p>
        </p:txBody>
      </p:sp>
      <p:pic>
        <p:nvPicPr>
          <p:cNvPr id="103" name="Shape 103"/>
          <p:cNvPicPr preferRelativeResize="0"/>
          <p:nvPr/>
        </p:nvPicPr>
        <p:blipFill>
          <a:blip r:embed="rId3">
            <a:alphaModFix/>
          </a:blip>
          <a:stretch>
            <a:fillRect/>
          </a:stretch>
        </p:blipFill>
        <p:spPr>
          <a:xfrm>
            <a:off x="7525968" y="205975"/>
            <a:ext cx="1160833" cy="1141499"/>
          </a:xfrm>
          <a:prstGeom prst="rect">
            <a:avLst/>
          </a:prstGeom>
          <a:noFill/>
          <a:ln>
            <a:noFill/>
          </a:ln>
        </p:spPr>
      </p:pic>
      <p:pic>
        <p:nvPicPr>
          <p:cNvPr id="104" name="Shape 104"/>
          <p:cNvPicPr preferRelativeResize="0"/>
          <p:nvPr/>
        </p:nvPicPr>
        <p:blipFill rotWithShape="1">
          <a:blip r:embed="rId4">
            <a:alphaModFix/>
          </a:blip>
          <a:srcRect b="0" l="0" r="0" t="7450"/>
          <a:stretch/>
        </p:blipFill>
        <p:spPr>
          <a:xfrm>
            <a:off x="798142" y="1460500"/>
            <a:ext cx="7547706" cy="3465299"/>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