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a tag is a little different from the tags we’ve had before. To have the link actually go anywhere, you need the href attribute, which stands for hypertext reference. Instead of closing the tag with &lt;/a href&gt;, you can just close it with &lt;/a&gt;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Images can come from online or from the same folder your html page is saved in. For example, most of you guys had saved your html file to your desktop. If you want to grab a picture from the internet, you can copy and paste the link in the src attribute, which is source. Or, you can use our own saved images and just paste in the name. Remember to include the file extension (.jpg, .png, .gif, whatever) so it will load right. Since there’s no actual information going in between the tag, just the source, you don’t need a closing bracket.</a:t>
            </a: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7" name="Shape 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Syntax is a little bit like the grammar of a language. In English, you start sentences with capital letters, then end them with a period or exclamation point or question mark. In programming, the capital letters and punctuation is slightly different. It’s different from one programming language to the next, but in HTML, we use brackets. To start off, you would need the opening and closing html tags. The backslash on the second line is how the computer knows that it’s the end of a section. All your information goes in between the brackets, and every opening tag must have a closing tag.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html tags wrap around everything you want on your head page. Inside, there’s the head tags, which include any external libraries you may want to include, and the title of your web page. Make of your webpage your first name. Most programmers like to organize things with tabs and spaces so the tags line up, which is why I have the head and title brackets indented.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body is where everything else you want on your webpage, and it comes after the head tags. As your first project, put the words Hello World in the body of your webpage. Then save your file as index.html on to your desktop. Open with Google Chrome to see your new website!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Inside the body, you can literally put anything you want, from images to links to videos even to games. For right now, let’s just add basic words. The p in the p tags stand for paragraph, and every time use the p tag, it starts a new line. For the next few minutes, you can write about your interests and hobbies and favorites.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Sometimes, you might want to make headings and titles for your website and emphasize some words. There’s the header tags for that, going from 1-6, with h1 being the biggest.Try replacing your p tag for your name with an h1.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For me, the best part of any website is changing the different style elements, like the font types or even the size of fonts, whatever. We won’t be diving directly into CSS (which relates only to the style of the page, not the content) so only do step 3 after you pick out your font. Instead, use the style attribute after your h1 tag to change the font.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It’s very easy to make simple lists in HTML. To do so in the body, you first make a ul or ol tag. ul stands for unordered list (bullet points) and ol stands for ordered list (numbers). li stands for list item, and you need to use opening/closing tags for every point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keep things organized, you can separate things with dividers, or &lt;div&gt; tags. This will be useful later when we add in the style and interactivity, but for right now, having divs would be unnoticeable to every one viewing the page.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flipH="1" rot="10800000">
            <a:off x="0" y="3093234"/>
            <a:ext cx="8458200" cy="7124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10" name="Shape 10"/>
          <p:cNvSpPr txBox="1"/>
          <p:nvPr>
            <p:ph type="ctrTitle"/>
          </p:nvPr>
        </p:nvSpPr>
        <p:spPr>
          <a:xfrm>
            <a:off x="685800" y="1300757"/>
            <a:ext cx="7772400" cy="1684199"/>
          </a:xfrm>
          <a:prstGeom prst="rect">
            <a:avLst/>
          </a:prstGeom>
        </p:spPr>
        <p:txBody>
          <a:bodyPr anchorCtr="0" anchor="b" bIns="91425" lIns="91425" rIns="91425" tIns="91425"/>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p:txBody>
      </p:sp>
      <p:sp>
        <p:nvSpPr>
          <p:cNvPr id="11" name="Shape 11"/>
          <p:cNvSpPr txBox="1"/>
          <p:nvPr>
            <p:ph idx="1" type="subTitle"/>
          </p:nvPr>
        </p:nvSpPr>
        <p:spPr>
          <a:xfrm>
            <a:off x="685800" y="3093357"/>
            <a:ext cx="7772400" cy="712499"/>
          </a:xfrm>
          <a:prstGeom prst="rect">
            <a:avLst/>
          </a:prstGeom>
        </p:spPr>
        <p:txBody>
          <a:bodyPr anchorCtr="0" anchor="ctr" bIns="91425" lIns="91425" rIns="91425" tIns="91425"/>
          <a:lstStyle>
            <a:lvl1pPr>
              <a:spcBef>
                <a:spcPts val="0"/>
              </a:spcBef>
              <a:buClr>
                <a:schemeClr val="lt2"/>
              </a:buClr>
              <a:buNone/>
              <a:defRPr b="1">
                <a:solidFill>
                  <a:schemeClr val="lt2"/>
                </a:solidFill>
              </a:defRPr>
            </a:lvl1pPr>
            <a:lvl2pPr>
              <a:spcBef>
                <a:spcPts val="0"/>
              </a:spcBef>
              <a:buClr>
                <a:schemeClr val="lt2"/>
              </a:buClr>
              <a:buSzPct val="100000"/>
              <a:buNone/>
              <a:defRPr b="1" sz="3000">
                <a:solidFill>
                  <a:schemeClr val="lt2"/>
                </a:solidFill>
              </a:defRPr>
            </a:lvl2pPr>
            <a:lvl3pPr>
              <a:spcBef>
                <a:spcPts val="0"/>
              </a:spcBef>
              <a:buClr>
                <a:schemeClr val="lt2"/>
              </a:buClr>
              <a:buSzPct val="100000"/>
              <a:buNone/>
              <a:defRPr b="1" sz="3000">
                <a:solidFill>
                  <a:schemeClr val="lt2"/>
                </a:solidFill>
              </a:defRPr>
            </a:lvl3pPr>
            <a:lvl4pPr>
              <a:spcBef>
                <a:spcPts val="0"/>
              </a:spcBef>
              <a:buClr>
                <a:schemeClr val="lt2"/>
              </a:buClr>
              <a:buSzPct val="100000"/>
              <a:buNone/>
              <a:defRPr b="1" sz="3000">
                <a:solidFill>
                  <a:schemeClr val="lt2"/>
                </a:solidFill>
              </a:defRPr>
            </a:lvl4pPr>
            <a:lvl5pPr>
              <a:spcBef>
                <a:spcPts val="0"/>
              </a:spcBef>
              <a:buClr>
                <a:schemeClr val="lt2"/>
              </a:buClr>
              <a:buSzPct val="100000"/>
              <a:buNone/>
              <a:defRPr b="1" sz="3000">
                <a:solidFill>
                  <a:schemeClr val="lt2"/>
                </a:solidFill>
              </a:defRPr>
            </a:lvl5pPr>
            <a:lvl6pPr>
              <a:spcBef>
                <a:spcPts val="0"/>
              </a:spcBef>
              <a:buClr>
                <a:schemeClr val="lt2"/>
              </a:buClr>
              <a:buSzPct val="100000"/>
              <a:buNone/>
              <a:defRPr b="1" sz="3000">
                <a:solidFill>
                  <a:schemeClr val="lt2"/>
                </a:solidFill>
              </a:defRPr>
            </a:lvl6pPr>
            <a:lvl7pPr>
              <a:spcBef>
                <a:spcPts val="0"/>
              </a:spcBef>
              <a:buClr>
                <a:schemeClr val="lt2"/>
              </a:buClr>
              <a:buSzPct val="100000"/>
              <a:buNone/>
              <a:defRPr b="1" sz="3000">
                <a:solidFill>
                  <a:schemeClr val="lt2"/>
                </a:solidFill>
              </a:defRPr>
            </a:lvl7pPr>
            <a:lvl8pPr>
              <a:spcBef>
                <a:spcPts val="0"/>
              </a:spcBef>
              <a:buClr>
                <a:schemeClr val="lt2"/>
              </a:buClr>
              <a:buSzPct val="100000"/>
              <a:buNone/>
              <a:defRPr b="1" sz="3000">
                <a:solidFill>
                  <a:schemeClr val="lt2"/>
                </a:solidFill>
              </a:defRPr>
            </a:lvl8pPr>
            <a:lvl9pPr>
              <a:spcBef>
                <a:spcPts val="0"/>
              </a:spcBef>
              <a:buClr>
                <a:schemeClr val="lt2"/>
              </a:buClr>
              <a:buSzPct val="100000"/>
              <a:buNone/>
              <a:defRPr b="1" sz="3000">
                <a:solidFill>
                  <a:schemeClr val="lt2"/>
                </a:solidFill>
              </a:defRPr>
            </a:lvl9pPr>
          </a:lstStyle>
          <a:p/>
        </p:txBody>
      </p:sp>
      <p:sp>
        <p:nvSpPr>
          <p:cNvPr id="12" name="Shape 12"/>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15" name="Shape 15"/>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x="457200" y="1460499"/>
            <a:ext cx="82296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8" name="Shape 18"/>
        <p:cNvGrpSpPr/>
        <p:nvPr/>
      </p:nvGrpSpPr>
      <p:grpSpPr>
        <a:xfrm>
          <a:off x="0" y="0"/>
          <a:ext cx="0" cy="0"/>
          <a:chOff x="0" y="0"/>
          <a:chExt cx="0" cy="0"/>
        </a:xfrm>
      </p:grpSpPr>
      <p:sp>
        <p:nvSpPr>
          <p:cNvPr id="19" name="Shape 19"/>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20" name="Shape 20"/>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457200" y="1460499"/>
            <a:ext cx="40302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x="4656667" y="1461908"/>
            <a:ext cx="40302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26" name="Shape 26"/>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p:nvPr/>
        </p:nvSpPr>
        <p:spPr>
          <a:xfrm>
            <a:off x="0" y="4406309"/>
            <a:ext cx="8686800" cy="5195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30" name="Shape 30"/>
          <p:cNvSpPr txBox="1"/>
          <p:nvPr>
            <p:ph idx="1" type="body"/>
          </p:nvPr>
        </p:nvSpPr>
        <p:spPr>
          <a:xfrm>
            <a:off x="457200" y="4406309"/>
            <a:ext cx="8229600" cy="519599"/>
          </a:xfrm>
          <a:prstGeom prst="rect">
            <a:avLst/>
          </a:prstGeom>
        </p:spPr>
        <p:txBody>
          <a:bodyPr anchorCtr="0" anchor="ctr" bIns="91425" lIns="91425" rIns="91425" tIns="91425"/>
          <a:lstStyle>
            <a:lvl1pPr>
              <a:spcBef>
                <a:spcPts val="0"/>
              </a:spcBef>
              <a:buClr>
                <a:schemeClr val="lt1"/>
              </a:buClr>
              <a:buSzPct val="100000"/>
              <a:buNone/>
              <a:defRPr b="1" sz="2400">
                <a:solidFill>
                  <a:schemeClr val="lt1"/>
                </a:solidFill>
              </a:defRPr>
            </a:lvl1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2" name="Shape 32"/>
        <p:cNvGrpSpPr/>
        <p:nvPr/>
      </p:nvGrpSpPr>
      <p:grpSpPr>
        <a:xfrm>
          <a:off x="0" y="0"/>
          <a:ext cx="0" cy="0"/>
          <a:chOff x="0" y="0"/>
          <a:chExt cx="0" cy="0"/>
        </a:xfrm>
      </p:grpSpPr>
      <p:sp>
        <p:nvSpPr>
          <p:cNvPr id="33" name="Shape 3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7"/>
            <a:ext cx="8229600" cy="1141499"/>
          </a:xfrm>
          <a:prstGeom prst="rect">
            <a:avLst/>
          </a:prstGeom>
          <a:noFill/>
          <a:ln>
            <a:noFill/>
          </a:ln>
        </p:spPr>
        <p:txBody>
          <a:bodyPr anchorCtr="0" anchor="b" bIns="91425" lIns="91425" rIns="91425" tIns="91425"/>
          <a:lstStyle>
            <a:lvl1pPr>
              <a:spcBef>
                <a:spcPts val="0"/>
              </a:spcBef>
              <a:buClr>
                <a:schemeClr val="lt1"/>
              </a:buClr>
              <a:buSzPct val="100000"/>
              <a:buNone/>
              <a:defRPr b="1" sz="4800">
                <a:solidFill>
                  <a:schemeClr val="lt1"/>
                </a:solidFill>
              </a:defRPr>
            </a:lvl1pPr>
            <a:lvl2pPr>
              <a:spcBef>
                <a:spcPts val="0"/>
              </a:spcBef>
              <a:buClr>
                <a:schemeClr val="lt1"/>
              </a:buClr>
              <a:buSzPct val="100000"/>
              <a:buNone/>
              <a:defRPr b="1" sz="4800">
                <a:solidFill>
                  <a:schemeClr val="lt1"/>
                </a:solidFill>
              </a:defRPr>
            </a:lvl2pPr>
            <a:lvl3pPr>
              <a:spcBef>
                <a:spcPts val="0"/>
              </a:spcBef>
              <a:buClr>
                <a:schemeClr val="lt1"/>
              </a:buClr>
              <a:buSzPct val="100000"/>
              <a:buNone/>
              <a:defRPr b="1" sz="4800">
                <a:solidFill>
                  <a:schemeClr val="lt1"/>
                </a:solidFill>
              </a:defRPr>
            </a:lvl3pPr>
            <a:lvl4pPr>
              <a:spcBef>
                <a:spcPts val="0"/>
              </a:spcBef>
              <a:buClr>
                <a:schemeClr val="lt1"/>
              </a:buClr>
              <a:buSzPct val="100000"/>
              <a:buNone/>
              <a:defRPr b="1" sz="4800">
                <a:solidFill>
                  <a:schemeClr val="lt1"/>
                </a:solidFill>
              </a:defRPr>
            </a:lvl4pPr>
            <a:lvl5pPr>
              <a:spcBef>
                <a:spcPts val="0"/>
              </a:spcBef>
              <a:buClr>
                <a:schemeClr val="lt1"/>
              </a:buClr>
              <a:buSzPct val="100000"/>
              <a:buNone/>
              <a:defRPr b="1" sz="4800">
                <a:solidFill>
                  <a:schemeClr val="lt1"/>
                </a:solidFill>
              </a:defRPr>
            </a:lvl5pPr>
            <a:lvl6pPr>
              <a:spcBef>
                <a:spcPts val="0"/>
              </a:spcBef>
              <a:buClr>
                <a:schemeClr val="lt1"/>
              </a:buClr>
              <a:buSzPct val="100000"/>
              <a:buNone/>
              <a:defRPr b="1" sz="4800">
                <a:solidFill>
                  <a:schemeClr val="lt1"/>
                </a:solidFill>
              </a:defRPr>
            </a:lvl6pPr>
            <a:lvl7pPr>
              <a:spcBef>
                <a:spcPts val="0"/>
              </a:spcBef>
              <a:buClr>
                <a:schemeClr val="lt1"/>
              </a:buClr>
              <a:buSzPct val="100000"/>
              <a:buNone/>
              <a:defRPr b="1" sz="4800">
                <a:solidFill>
                  <a:schemeClr val="lt1"/>
                </a:solidFill>
              </a:defRPr>
            </a:lvl7pPr>
            <a:lvl8pPr>
              <a:spcBef>
                <a:spcPts val="0"/>
              </a:spcBef>
              <a:buClr>
                <a:schemeClr val="lt1"/>
              </a:buClr>
              <a:buSzPct val="100000"/>
              <a:buNone/>
              <a:defRPr b="1" sz="4800">
                <a:solidFill>
                  <a:schemeClr val="lt1"/>
                </a:solidFill>
              </a:defRPr>
            </a:lvl8pPr>
            <a:lvl9pPr>
              <a:spcBef>
                <a:spcPts val="0"/>
              </a:spcBef>
              <a:buClr>
                <a:schemeClr val="lt1"/>
              </a:buClr>
              <a:buSzPct val="100000"/>
              <a:buNone/>
              <a:defRPr b="1" sz="4800">
                <a:solidFill>
                  <a:schemeClr val="lt1"/>
                </a:solidFill>
              </a:defRPr>
            </a:lvl9pPr>
          </a:lstStyle>
          <a:p/>
        </p:txBody>
      </p:sp>
      <p:sp>
        <p:nvSpPr>
          <p:cNvPr id="6" name="Shape 6"/>
          <p:cNvSpPr txBox="1"/>
          <p:nvPr>
            <p:ph idx="1" type="body"/>
          </p:nvPr>
        </p:nvSpPr>
        <p:spPr>
          <a:xfrm>
            <a:off x="457200" y="1460499"/>
            <a:ext cx="8229600" cy="3465299"/>
          </a:xfrm>
          <a:prstGeom prst="rect">
            <a:avLst/>
          </a:prstGeom>
          <a:noFill/>
          <a:ln>
            <a:noFill/>
          </a:ln>
        </p:spPr>
        <p:txBody>
          <a:bodyPr anchorCtr="0" anchor="t" bIns="91425" lIns="91425" rIns="91425" tIns="91425"/>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hyperlink" Target="http://thunderchickens.org/images/stories/11086979_917187144998912_1450528619_o.jpg&#822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hyperlink" Target="http://www.google.com/font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ctrTitle"/>
          </p:nvPr>
        </p:nvSpPr>
        <p:spPr>
          <a:xfrm>
            <a:off x="685800" y="1300757"/>
            <a:ext cx="7772400" cy="1684199"/>
          </a:xfrm>
          <a:prstGeom prst="rect">
            <a:avLst/>
          </a:prstGeom>
        </p:spPr>
        <p:txBody>
          <a:bodyPr anchorCtr="0" anchor="b" bIns="91425" lIns="91425" rIns="91425" tIns="91425">
            <a:noAutofit/>
          </a:bodyPr>
          <a:lstStyle/>
          <a:p>
            <a:pPr>
              <a:spcBef>
                <a:spcPts val="0"/>
              </a:spcBef>
              <a:buNone/>
            </a:pPr>
            <a:r>
              <a:rPr lang="en"/>
              <a:t>Web development (#1)</a:t>
            </a:r>
          </a:p>
        </p:txBody>
      </p:sp>
      <p:sp>
        <p:nvSpPr>
          <p:cNvPr id="36" name="Shape 36"/>
          <p:cNvSpPr txBox="1"/>
          <p:nvPr>
            <p:ph idx="1" type="subTitle"/>
          </p:nvPr>
        </p:nvSpPr>
        <p:spPr>
          <a:xfrm>
            <a:off x="685800" y="3093357"/>
            <a:ext cx="7772400" cy="712499"/>
          </a:xfrm>
          <a:prstGeom prst="rect">
            <a:avLst/>
          </a:prstGeom>
        </p:spPr>
        <p:txBody>
          <a:bodyPr anchorCtr="0" anchor="ctr" bIns="91425" lIns="91425" rIns="91425" tIns="91425">
            <a:noAutofit/>
          </a:bodyPr>
          <a:lstStyle/>
          <a:p>
            <a:pPr>
              <a:spcBef>
                <a:spcPts val="0"/>
              </a:spcBef>
              <a:buNone/>
            </a:pPr>
            <a:r>
              <a:rPr lang="en"/>
              <a:t>April 6, 2015</a:t>
            </a:r>
          </a:p>
        </p:txBody>
      </p:sp>
      <p:pic>
        <p:nvPicPr>
          <p:cNvPr id="37" name="Shape 37"/>
          <p:cNvPicPr preferRelativeResize="0"/>
          <p:nvPr/>
        </p:nvPicPr>
        <p:blipFill>
          <a:blip r:embed="rId3">
            <a:alphaModFix/>
          </a:blip>
          <a:stretch>
            <a:fillRect/>
          </a:stretch>
        </p:blipFill>
        <p:spPr>
          <a:xfrm>
            <a:off x="7903964" y="0"/>
            <a:ext cx="1240036" cy="119235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Links</a:t>
            </a:r>
          </a:p>
        </p:txBody>
      </p:sp>
      <p:sp>
        <p:nvSpPr>
          <p:cNvPr id="99" name="Shape 99"/>
          <p:cNvSpPr txBox="1"/>
          <p:nvPr>
            <p:ph idx="1" type="body"/>
          </p:nvPr>
        </p:nvSpPr>
        <p:spPr>
          <a:xfrm>
            <a:off x="457200" y="1460500"/>
            <a:ext cx="8229600" cy="3595800"/>
          </a:xfrm>
          <a:prstGeom prst="rect">
            <a:avLst/>
          </a:prstGeom>
        </p:spPr>
        <p:txBody>
          <a:bodyPr anchorCtr="0" anchor="t" bIns="91425" lIns="91425" rIns="91425" tIns="91425">
            <a:noAutofit/>
          </a:bodyPr>
          <a:lstStyle/>
          <a:p>
            <a:pPr rtl="0">
              <a:spcBef>
                <a:spcPts val="0"/>
              </a:spcBef>
              <a:buNone/>
            </a:pPr>
            <a:r>
              <a:rPr lang="en"/>
              <a:t>&lt;body&gt;...</a:t>
            </a:r>
          </a:p>
          <a:p>
            <a:pPr indent="457200" rtl="0">
              <a:spcBef>
                <a:spcPts val="0"/>
              </a:spcBef>
              <a:buNone/>
            </a:pPr>
            <a:r>
              <a:rPr lang="en"/>
              <a:t>&lt;a href=”google.com”&gt;Here’s a link to google&lt;/a&gt;</a:t>
            </a:r>
          </a:p>
          <a:p>
            <a:pPr indent="457200" rtl="0">
              <a:spcBef>
                <a:spcPts val="0"/>
              </a:spcBef>
              <a:buNone/>
            </a:pPr>
            <a:r>
              <a:rPr lang="en"/>
              <a:t>...</a:t>
            </a:r>
          </a:p>
          <a:p>
            <a:pPr indent="0" lvl="0" marL="0" rtl="0">
              <a:spcBef>
                <a:spcPts val="0"/>
              </a:spcBef>
              <a:buNone/>
            </a:pPr>
            <a:r>
              <a:rPr lang="en"/>
              <a:t>&lt;/body&gt;</a:t>
            </a:r>
          </a:p>
        </p:txBody>
      </p:sp>
      <p:pic>
        <p:nvPicPr>
          <p:cNvPr id="100" name="Shape 100"/>
          <p:cNvPicPr preferRelativeResize="0"/>
          <p:nvPr/>
        </p:nvPicPr>
        <p:blipFill>
          <a:blip r:embed="rId3">
            <a:alphaModFix/>
          </a:blip>
          <a:stretch>
            <a:fillRect/>
          </a:stretch>
        </p:blipFill>
        <p:spPr>
          <a:xfrm>
            <a:off x="7654862" y="205975"/>
            <a:ext cx="1031939" cy="1141501"/>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Images</a:t>
            </a:r>
          </a:p>
        </p:txBody>
      </p:sp>
      <p:sp>
        <p:nvSpPr>
          <p:cNvPr id="106" name="Shape 106"/>
          <p:cNvSpPr txBox="1"/>
          <p:nvPr>
            <p:ph idx="1" type="body"/>
          </p:nvPr>
        </p:nvSpPr>
        <p:spPr>
          <a:xfrm>
            <a:off x="457200" y="1460500"/>
            <a:ext cx="8229600" cy="3595800"/>
          </a:xfrm>
          <a:prstGeom prst="rect">
            <a:avLst/>
          </a:prstGeom>
        </p:spPr>
        <p:txBody>
          <a:bodyPr anchorCtr="0" anchor="t" bIns="91425" lIns="91425" rIns="91425" tIns="91425">
            <a:noAutofit/>
          </a:bodyPr>
          <a:lstStyle/>
          <a:p>
            <a:pPr lvl="0" rtl="0">
              <a:spcBef>
                <a:spcPts val="0"/>
              </a:spcBef>
              <a:buNone/>
            </a:pPr>
            <a:r>
              <a:rPr lang="en" sz="2400"/>
              <a:t>&lt;body&gt;...</a:t>
            </a:r>
          </a:p>
          <a:p>
            <a:pPr indent="457200" rtl="0">
              <a:spcBef>
                <a:spcPts val="0"/>
              </a:spcBef>
              <a:buNone/>
            </a:pPr>
            <a:r>
              <a:rPr lang="en" sz="2400"/>
              <a:t>&lt;img src=”</a:t>
            </a:r>
            <a:r>
              <a:rPr lang="en" sz="2400" u="sng">
                <a:solidFill>
                  <a:schemeClr val="hlink"/>
                </a:solidFill>
                <a:hlinkClick r:id="rId3"/>
              </a:rPr>
              <a:t>http://thunderchickens.org/images/stories/11086979_917187144998912_1450528619_o.jpg”</a:t>
            </a:r>
            <a:r>
              <a:rPr lang="en" sz="2400"/>
              <a:t>&gt;</a:t>
            </a:r>
          </a:p>
          <a:p>
            <a:pPr indent="457200" lvl="0" rtl="0">
              <a:spcBef>
                <a:spcPts val="0"/>
              </a:spcBef>
              <a:buNone/>
            </a:pPr>
            <a:r>
              <a:rPr lang="en" sz="2400"/>
              <a:t>&lt;img src=”chickenwithrobot.png”&gt;</a:t>
            </a:r>
          </a:p>
          <a:p>
            <a:pPr indent="457200" lvl="0" rtl="0">
              <a:spcBef>
                <a:spcPts val="0"/>
              </a:spcBef>
              <a:buNone/>
            </a:pPr>
            <a:r>
              <a:rPr lang="en" sz="2400"/>
              <a:t>...</a:t>
            </a:r>
          </a:p>
          <a:p>
            <a:pPr indent="0" lvl="0" marL="0" rtl="0">
              <a:spcBef>
                <a:spcPts val="0"/>
              </a:spcBef>
              <a:buNone/>
            </a:pPr>
            <a:r>
              <a:rPr lang="en" sz="2400"/>
              <a:t>&lt;/body&gt;</a:t>
            </a:r>
          </a:p>
        </p:txBody>
      </p:sp>
      <p:pic>
        <p:nvPicPr>
          <p:cNvPr id="107" name="Shape 107"/>
          <p:cNvPicPr preferRelativeResize="0"/>
          <p:nvPr/>
        </p:nvPicPr>
        <p:blipFill>
          <a:blip r:embed="rId4">
            <a:alphaModFix/>
          </a:blip>
          <a:stretch>
            <a:fillRect/>
          </a:stretch>
        </p:blipFill>
        <p:spPr>
          <a:xfrm>
            <a:off x="7654862" y="205975"/>
            <a:ext cx="1031939" cy="1141501"/>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Basic syntax</a:t>
            </a:r>
          </a:p>
        </p:txBody>
      </p:sp>
      <p:sp>
        <p:nvSpPr>
          <p:cNvPr id="43" name="Shape 43"/>
          <p:cNvSpPr txBox="1"/>
          <p:nvPr>
            <p:ph idx="1" type="body"/>
          </p:nvPr>
        </p:nvSpPr>
        <p:spPr>
          <a:xfrm>
            <a:off x="457200" y="1460499"/>
            <a:ext cx="8229600" cy="3465299"/>
          </a:xfrm>
          <a:prstGeom prst="rect">
            <a:avLst/>
          </a:prstGeom>
        </p:spPr>
        <p:txBody>
          <a:bodyPr anchorCtr="0" anchor="t" bIns="91425" lIns="91425" rIns="91425" tIns="91425">
            <a:noAutofit/>
          </a:bodyPr>
          <a:lstStyle/>
          <a:p>
            <a:pPr rtl="0">
              <a:spcBef>
                <a:spcPts val="0"/>
              </a:spcBef>
              <a:buNone/>
            </a:pPr>
            <a:r>
              <a:rPr lang="en"/>
              <a:t>&lt;html&gt;</a:t>
            </a:r>
          </a:p>
          <a:p>
            <a:pPr>
              <a:spcBef>
                <a:spcPts val="0"/>
              </a:spcBef>
              <a:buNone/>
            </a:pPr>
            <a:r>
              <a:rPr lang="en"/>
              <a:t>&lt;/html&gt;</a:t>
            </a:r>
          </a:p>
        </p:txBody>
      </p:sp>
      <p:pic>
        <p:nvPicPr>
          <p:cNvPr id="44" name="Shape 44"/>
          <p:cNvPicPr preferRelativeResize="0"/>
          <p:nvPr/>
        </p:nvPicPr>
        <p:blipFill>
          <a:blip r:embed="rId3">
            <a:alphaModFix/>
          </a:blip>
          <a:stretch>
            <a:fillRect/>
          </a:stretch>
        </p:blipFill>
        <p:spPr>
          <a:xfrm>
            <a:off x="7654862" y="205975"/>
            <a:ext cx="1031939" cy="1141501"/>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Head</a:t>
            </a:r>
          </a:p>
        </p:txBody>
      </p:sp>
      <p:sp>
        <p:nvSpPr>
          <p:cNvPr id="50" name="Shape 50"/>
          <p:cNvSpPr txBox="1"/>
          <p:nvPr>
            <p:ph idx="1" type="body"/>
          </p:nvPr>
        </p:nvSpPr>
        <p:spPr>
          <a:xfrm>
            <a:off x="457200" y="1460499"/>
            <a:ext cx="8229600" cy="3465299"/>
          </a:xfrm>
          <a:prstGeom prst="rect">
            <a:avLst/>
          </a:prstGeom>
        </p:spPr>
        <p:txBody>
          <a:bodyPr anchorCtr="0" anchor="t" bIns="91425" lIns="91425" rIns="91425" tIns="91425">
            <a:noAutofit/>
          </a:bodyPr>
          <a:lstStyle/>
          <a:p>
            <a:pPr rtl="0">
              <a:spcBef>
                <a:spcPts val="0"/>
              </a:spcBef>
              <a:buNone/>
            </a:pPr>
            <a:r>
              <a:rPr lang="en"/>
              <a:t>&lt;html&gt;</a:t>
            </a:r>
          </a:p>
          <a:p>
            <a:pPr rtl="0">
              <a:spcBef>
                <a:spcPts val="0"/>
              </a:spcBef>
              <a:buNone/>
            </a:pPr>
            <a:r>
              <a:rPr lang="en"/>
              <a:t>	&lt;head&gt; </a:t>
            </a:r>
          </a:p>
          <a:p>
            <a:pPr rtl="0">
              <a:spcBef>
                <a:spcPts val="0"/>
              </a:spcBef>
              <a:buNone/>
            </a:pPr>
            <a:r>
              <a:rPr lang="en"/>
              <a:t>		&lt;title&gt;Christina&lt;/title&gt;</a:t>
            </a:r>
          </a:p>
          <a:p>
            <a:pPr lvl="0" rtl="0">
              <a:spcBef>
                <a:spcPts val="0"/>
              </a:spcBef>
              <a:buNone/>
            </a:pPr>
            <a:r>
              <a:rPr lang="en"/>
              <a:t>	&lt;/head&gt;</a:t>
            </a:r>
          </a:p>
          <a:p>
            <a:pPr lvl="0" rtl="0">
              <a:spcBef>
                <a:spcPts val="0"/>
              </a:spcBef>
              <a:buNone/>
            </a:pPr>
            <a:r>
              <a:rPr lang="en"/>
              <a:t>&lt;/html&gt;</a:t>
            </a:r>
          </a:p>
        </p:txBody>
      </p:sp>
      <p:pic>
        <p:nvPicPr>
          <p:cNvPr id="51" name="Shape 51"/>
          <p:cNvPicPr preferRelativeResize="0"/>
          <p:nvPr/>
        </p:nvPicPr>
        <p:blipFill>
          <a:blip r:embed="rId3">
            <a:alphaModFix/>
          </a:blip>
          <a:stretch>
            <a:fillRect/>
          </a:stretch>
        </p:blipFill>
        <p:spPr>
          <a:xfrm>
            <a:off x="7654862" y="205975"/>
            <a:ext cx="1031939" cy="1141501"/>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Body</a:t>
            </a:r>
          </a:p>
        </p:txBody>
      </p:sp>
      <p:sp>
        <p:nvSpPr>
          <p:cNvPr id="57" name="Shape 57"/>
          <p:cNvSpPr txBox="1"/>
          <p:nvPr>
            <p:ph idx="1" type="body"/>
          </p:nvPr>
        </p:nvSpPr>
        <p:spPr>
          <a:xfrm>
            <a:off x="457200" y="1460499"/>
            <a:ext cx="8229600" cy="3465299"/>
          </a:xfrm>
          <a:prstGeom prst="rect">
            <a:avLst/>
          </a:prstGeom>
        </p:spPr>
        <p:txBody>
          <a:bodyPr anchorCtr="0" anchor="t" bIns="91425" lIns="91425" rIns="91425" tIns="91425">
            <a:noAutofit/>
          </a:bodyPr>
          <a:lstStyle/>
          <a:p>
            <a:pPr rtl="0">
              <a:spcBef>
                <a:spcPts val="0"/>
              </a:spcBef>
              <a:buNone/>
            </a:pPr>
            <a:r>
              <a:rPr lang="en"/>
              <a:t>...</a:t>
            </a:r>
          </a:p>
          <a:p>
            <a:pPr rtl="0">
              <a:spcBef>
                <a:spcPts val="0"/>
              </a:spcBef>
              <a:buNone/>
            </a:pPr>
            <a:r>
              <a:rPr lang="en"/>
              <a:t>	&lt;body&gt;</a:t>
            </a:r>
          </a:p>
          <a:p>
            <a:pPr rtl="0">
              <a:spcBef>
                <a:spcPts val="0"/>
              </a:spcBef>
              <a:buNone/>
            </a:pPr>
            <a:r>
              <a:rPr lang="en"/>
              <a:t>		Hello World</a:t>
            </a:r>
          </a:p>
          <a:p>
            <a:pPr lvl="0" rtl="0">
              <a:spcBef>
                <a:spcPts val="0"/>
              </a:spcBef>
              <a:buNone/>
            </a:pPr>
            <a:r>
              <a:rPr lang="en"/>
              <a:t>	&lt;/body&gt;</a:t>
            </a:r>
          </a:p>
          <a:p>
            <a:pPr lvl="0" rtl="0">
              <a:spcBef>
                <a:spcPts val="0"/>
              </a:spcBef>
              <a:buNone/>
            </a:pPr>
            <a:r>
              <a:rPr lang="en"/>
              <a:t>&lt;/html&gt;</a:t>
            </a:r>
          </a:p>
        </p:txBody>
      </p:sp>
      <p:pic>
        <p:nvPicPr>
          <p:cNvPr id="58" name="Shape 58"/>
          <p:cNvPicPr preferRelativeResize="0"/>
          <p:nvPr/>
        </p:nvPicPr>
        <p:blipFill>
          <a:blip r:embed="rId3">
            <a:alphaModFix/>
          </a:blip>
          <a:stretch>
            <a:fillRect/>
          </a:stretch>
        </p:blipFill>
        <p:spPr>
          <a:xfrm>
            <a:off x="7654862" y="205975"/>
            <a:ext cx="1031939" cy="1141501"/>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&lt;p&gt;</a:t>
            </a:r>
          </a:p>
        </p:txBody>
      </p:sp>
      <p:sp>
        <p:nvSpPr>
          <p:cNvPr id="64" name="Shape 64"/>
          <p:cNvSpPr txBox="1"/>
          <p:nvPr>
            <p:ph idx="1" type="body"/>
          </p:nvPr>
        </p:nvSpPr>
        <p:spPr>
          <a:xfrm>
            <a:off x="457200" y="1460499"/>
            <a:ext cx="8229600" cy="3465299"/>
          </a:xfrm>
          <a:prstGeom prst="rect">
            <a:avLst/>
          </a:prstGeom>
        </p:spPr>
        <p:txBody>
          <a:bodyPr anchorCtr="0" anchor="t" bIns="91425" lIns="91425" rIns="91425" tIns="91425">
            <a:noAutofit/>
          </a:bodyPr>
          <a:lstStyle/>
          <a:p>
            <a:pPr rtl="0">
              <a:spcBef>
                <a:spcPts val="0"/>
              </a:spcBef>
              <a:buNone/>
            </a:pPr>
            <a:r>
              <a:rPr lang="en" sz="1800"/>
              <a:t>&lt;body&gt;</a:t>
            </a:r>
          </a:p>
          <a:p>
            <a:pPr rtl="0">
              <a:spcBef>
                <a:spcPts val="0"/>
              </a:spcBef>
              <a:buNone/>
            </a:pPr>
            <a:r>
              <a:rPr lang="en" sz="1800"/>
              <a:t>	&lt;p&gt;My name is Christina&lt;/p&gt;</a:t>
            </a:r>
          </a:p>
          <a:p>
            <a:pPr rtl="0">
              <a:spcBef>
                <a:spcPts val="0"/>
              </a:spcBef>
              <a:buNone/>
            </a:pPr>
            <a:r>
              <a:rPr lang="en" sz="1800"/>
              <a:t>	&lt;p&gt;Age&lt;/p&gt;</a:t>
            </a:r>
          </a:p>
          <a:p>
            <a:pPr rtl="0">
              <a:spcBef>
                <a:spcPts val="0"/>
              </a:spcBef>
              <a:buNone/>
            </a:pPr>
            <a:r>
              <a:rPr lang="en" sz="1800"/>
              <a:t>	&lt;p&gt;School&lt;/p&gt;</a:t>
            </a:r>
          </a:p>
          <a:p>
            <a:pPr rtl="0">
              <a:spcBef>
                <a:spcPts val="0"/>
              </a:spcBef>
              <a:buNone/>
            </a:pPr>
            <a:r>
              <a:rPr lang="en" sz="1800"/>
              <a:t>	&lt;p&gt;Pets&lt;/p&gt;</a:t>
            </a:r>
          </a:p>
          <a:p>
            <a:pPr rtl="0">
              <a:spcBef>
                <a:spcPts val="0"/>
              </a:spcBef>
              <a:buNone/>
            </a:pPr>
            <a:r>
              <a:rPr lang="en" sz="1800"/>
              <a:t>	&lt;p&gt;Hobbies&lt;/p&gt;</a:t>
            </a:r>
          </a:p>
          <a:p>
            <a:pPr rtl="0">
              <a:spcBef>
                <a:spcPts val="0"/>
              </a:spcBef>
              <a:buNone/>
            </a:pPr>
            <a:r>
              <a:rPr lang="en" sz="1800"/>
              <a:t>	&lt;p&gt;Favorite color&lt;/p&gt;</a:t>
            </a:r>
          </a:p>
          <a:p>
            <a:pPr rtl="0">
              <a:spcBef>
                <a:spcPts val="0"/>
              </a:spcBef>
              <a:buNone/>
            </a:pPr>
            <a:r>
              <a:rPr lang="en" sz="1800"/>
              <a:t>	&lt;p&gt;Favorite book&lt;/p&gt;</a:t>
            </a:r>
          </a:p>
          <a:p>
            <a:pPr rtl="0">
              <a:spcBef>
                <a:spcPts val="0"/>
              </a:spcBef>
              <a:buNone/>
            </a:pPr>
            <a:r>
              <a:rPr lang="en" sz="1800"/>
              <a:t>	&lt;p&gt;Goal in life&lt;/p&gt;</a:t>
            </a:r>
          </a:p>
          <a:p>
            <a:pPr lvl="0" rtl="0">
              <a:spcBef>
                <a:spcPts val="0"/>
              </a:spcBef>
              <a:buNone/>
            </a:pPr>
            <a:r>
              <a:rPr lang="en" sz="1800"/>
              <a:t>&lt;/body&gt;</a:t>
            </a:r>
          </a:p>
        </p:txBody>
      </p:sp>
      <p:pic>
        <p:nvPicPr>
          <p:cNvPr id="65" name="Shape 65"/>
          <p:cNvPicPr preferRelativeResize="0"/>
          <p:nvPr/>
        </p:nvPicPr>
        <p:blipFill>
          <a:blip r:embed="rId3">
            <a:alphaModFix/>
          </a:blip>
          <a:stretch>
            <a:fillRect/>
          </a:stretch>
        </p:blipFill>
        <p:spPr>
          <a:xfrm>
            <a:off x="7654862" y="205975"/>
            <a:ext cx="1031939" cy="1141501"/>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Font sizes</a:t>
            </a:r>
          </a:p>
        </p:txBody>
      </p:sp>
      <p:sp>
        <p:nvSpPr>
          <p:cNvPr id="71" name="Shape 71"/>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rPr lang="en"/>
              <a:t>...</a:t>
            </a:r>
          </a:p>
          <a:p>
            <a:pPr lvl="0" rtl="0">
              <a:spcBef>
                <a:spcPts val="0"/>
              </a:spcBef>
              <a:buNone/>
            </a:pPr>
            <a:r>
              <a:rPr lang="en"/>
              <a:t>	&lt;body&gt;</a:t>
            </a:r>
          </a:p>
          <a:p>
            <a:pPr rtl="0">
              <a:spcBef>
                <a:spcPts val="0"/>
              </a:spcBef>
              <a:buNone/>
            </a:pPr>
            <a:r>
              <a:rPr lang="en"/>
              <a:t>		&lt;h1&gt;Christina&lt;/h1&gt;</a:t>
            </a:r>
          </a:p>
          <a:p>
            <a:pPr lvl="0" rtl="0">
              <a:spcBef>
                <a:spcPts val="0"/>
              </a:spcBef>
              <a:buNone/>
            </a:pPr>
            <a:r>
              <a:rPr lang="en"/>
              <a:t>		&lt;p&gt;Age&lt;/p&gt;</a:t>
            </a:r>
          </a:p>
          <a:p>
            <a:pPr lvl="0" rtl="0">
              <a:spcBef>
                <a:spcPts val="0"/>
              </a:spcBef>
              <a:buNone/>
            </a:pPr>
            <a:r>
              <a:rPr lang="en"/>
              <a:t>	&lt;/body&gt;</a:t>
            </a:r>
          </a:p>
          <a:p>
            <a:pPr lvl="0" rtl="0">
              <a:spcBef>
                <a:spcPts val="0"/>
              </a:spcBef>
              <a:buNone/>
            </a:pPr>
            <a:r>
              <a:rPr lang="en"/>
              <a:t>&lt;/html&gt;</a:t>
            </a:r>
          </a:p>
        </p:txBody>
      </p:sp>
      <p:pic>
        <p:nvPicPr>
          <p:cNvPr id="72" name="Shape 72"/>
          <p:cNvPicPr preferRelativeResize="0"/>
          <p:nvPr/>
        </p:nvPicPr>
        <p:blipFill>
          <a:blip r:embed="rId3">
            <a:alphaModFix/>
          </a:blip>
          <a:stretch>
            <a:fillRect/>
          </a:stretch>
        </p:blipFill>
        <p:spPr>
          <a:xfrm>
            <a:off x="7654862" y="205975"/>
            <a:ext cx="1031939" cy="1141501"/>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Font styles</a:t>
            </a:r>
          </a:p>
        </p:txBody>
      </p:sp>
      <p:sp>
        <p:nvSpPr>
          <p:cNvPr id="78" name="Shape 78"/>
          <p:cNvSpPr txBox="1"/>
          <p:nvPr>
            <p:ph idx="1" type="body"/>
          </p:nvPr>
        </p:nvSpPr>
        <p:spPr>
          <a:xfrm>
            <a:off x="457200" y="1460500"/>
            <a:ext cx="8229600" cy="3595800"/>
          </a:xfrm>
          <a:prstGeom prst="rect">
            <a:avLst/>
          </a:prstGeom>
        </p:spPr>
        <p:txBody>
          <a:bodyPr anchorCtr="0" anchor="t" bIns="91425" lIns="91425" rIns="91425" tIns="91425">
            <a:noAutofit/>
          </a:bodyPr>
          <a:lstStyle/>
          <a:p>
            <a:pPr rtl="0">
              <a:spcBef>
                <a:spcPts val="0"/>
              </a:spcBef>
              <a:buNone/>
            </a:pPr>
            <a:r>
              <a:rPr lang="en" sz="1800" u="sng">
                <a:solidFill>
                  <a:schemeClr val="hlink"/>
                </a:solidFill>
                <a:hlinkClick r:id="rId3"/>
              </a:rPr>
              <a:t>http://www.google.com/fonts</a:t>
            </a:r>
          </a:p>
          <a:p>
            <a:pPr rtl="0">
              <a:spcBef>
                <a:spcPts val="0"/>
              </a:spcBef>
              <a:buNone/>
            </a:pPr>
            <a:r>
              <a:rPr lang="en" sz="1800"/>
              <a:t>...</a:t>
            </a:r>
          </a:p>
          <a:p>
            <a:pPr rtl="0">
              <a:spcBef>
                <a:spcPts val="0"/>
              </a:spcBef>
              <a:buNone/>
            </a:pPr>
            <a:r>
              <a:rPr lang="en" sz="1800"/>
              <a:t>&lt;head&gt;</a:t>
            </a:r>
          </a:p>
          <a:p>
            <a:pPr rtl="0">
              <a:spcBef>
                <a:spcPts val="0"/>
              </a:spcBef>
              <a:buNone/>
            </a:pPr>
            <a:r>
              <a:rPr lang="en" sz="1800"/>
              <a:t>	&lt;title&gt;Christina&lt;/title&gt;</a:t>
            </a:r>
          </a:p>
          <a:p>
            <a:pPr rtl="0">
              <a:spcBef>
                <a:spcPts val="0"/>
              </a:spcBef>
              <a:buNone/>
            </a:pPr>
            <a:r>
              <a:rPr lang="en" sz="1800"/>
              <a:t>	&lt;link href='http://fonts.googleapis.com/css?family=Open+Sans' rel='stylesheet' type='text/css'&gt;</a:t>
            </a:r>
          </a:p>
          <a:p>
            <a:pPr rtl="0">
              <a:spcBef>
                <a:spcPts val="0"/>
              </a:spcBef>
              <a:buNone/>
            </a:pPr>
            <a:r>
              <a:rPr lang="en" sz="1800"/>
              <a:t>&lt;/head&gt;</a:t>
            </a:r>
          </a:p>
          <a:p>
            <a:pPr rtl="0">
              <a:spcBef>
                <a:spcPts val="0"/>
              </a:spcBef>
              <a:buNone/>
            </a:pPr>
            <a:r>
              <a:rPr lang="en" sz="1800"/>
              <a:t>&lt;body&gt;</a:t>
            </a:r>
          </a:p>
          <a:p>
            <a:pPr rtl="0">
              <a:spcBef>
                <a:spcPts val="0"/>
              </a:spcBef>
              <a:buNone/>
            </a:pPr>
            <a:r>
              <a:rPr lang="en" sz="1800"/>
              <a:t>	&lt;h1 style=”font-family: ‘Open Sans’”&gt;Christina&lt;/h1&gt;</a:t>
            </a:r>
          </a:p>
          <a:p>
            <a:pPr lvl="0" rtl="0">
              <a:spcBef>
                <a:spcPts val="0"/>
              </a:spcBef>
              <a:buNone/>
            </a:pPr>
            <a:r>
              <a:rPr lang="en" sz="1800"/>
              <a:t>...</a:t>
            </a:r>
          </a:p>
        </p:txBody>
      </p:sp>
      <p:pic>
        <p:nvPicPr>
          <p:cNvPr id="79" name="Shape 79"/>
          <p:cNvPicPr preferRelativeResize="0"/>
          <p:nvPr/>
        </p:nvPicPr>
        <p:blipFill>
          <a:blip r:embed="rId4">
            <a:alphaModFix/>
          </a:blip>
          <a:stretch>
            <a:fillRect/>
          </a:stretch>
        </p:blipFill>
        <p:spPr>
          <a:xfrm>
            <a:off x="7654862" y="205975"/>
            <a:ext cx="1031939" cy="1141501"/>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Lists</a:t>
            </a:r>
          </a:p>
        </p:txBody>
      </p:sp>
      <p:sp>
        <p:nvSpPr>
          <p:cNvPr id="85" name="Shape 85"/>
          <p:cNvSpPr txBox="1"/>
          <p:nvPr>
            <p:ph idx="1" type="body"/>
          </p:nvPr>
        </p:nvSpPr>
        <p:spPr>
          <a:xfrm>
            <a:off x="457200" y="1460500"/>
            <a:ext cx="8229600" cy="3595800"/>
          </a:xfrm>
          <a:prstGeom prst="rect">
            <a:avLst/>
          </a:prstGeom>
        </p:spPr>
        <p:txBody>
          <a:bodyPr anchorCtr="0" anchor="t" bIns="91425" lIns="91425" rIns="91425" tIns="91425">
            <a:noAutofit/>
          </a:bodyPr>
          <a:lstStyle/>
          <a:p>
            <a:pPr rtl="0">
              <a:spcBef>
                <a:spcPts val="0"/>
              </a:spcBef>
              <a:buNone/>
            </a:pPr>
            <a:r>
              <a:rPr lang="en" sz="1800"/>
              <a:t>&lt;ul&gt;</a:t>
            </a:r>
          </a:p>
          <a:p>
            <a:pPr rtl="0">
              <a:spcBef>
                <a:spcPts val="0"/>
              </a:spcBef>
              <a:buNone/>
            </a:pPr>
            <a:r>
              <a:rPr lang="en" sz="1800"/>
              <a:t>	&lt;li&gt;Favorite part of today&lt;/li&gt;</a:t>
            </a:r>
          </a:p>
          <a:p>
            <a:pPr rtl="0">
              <a:spcBef>
                <a:spcPts val="0"/>
              </a:spcBef>
              <a:buNone/>
            </a:pPr>
            <a:r>
              <a:rPr lang="en" sz="1800"/>
              <a:t>	&lt;li&gt;Expectation for tomorrow&lt;/li&gt;</a:t>
            </a:r>
          </a:p>
          <a:p>
            <a:pPr rtl="0">
              <a:spcBef>
                <a:spcPts val="0"/>
              </a:spcBef>
              <a:buNone/>
            </a:pPr>
            <a:r>
              <a:rPr lang="en" sz="1800"/>
              <a:t>&lt;/ul&gt;</a:t>
            </a:r>
          </a:p>
          <a:p>
            <a:pPr rtl="0">
              <a:spcBef>
                <a:spcPts val="0"/>
              </a:spcBef>
              <a:buNone/>
            </a:pPr>
            <a:r>
              <a:t/>
            </a:r>
            <a:endParaRPr sz="1800"/>
          </a:p>
          <a:p>
            <a:pPr rtl="0">
              <a:spcBef>
                <a:spcPts val="0"/>
              </a:spcBef>
              <a:buNone/>
            </a:pPr>
            <a:r>
              <a:rPr lang="en" sz="1800"/>
              <a:t>&lt;ol&gt;</a:t>
            </a:r>
          </a:p>
          <a:p>
            <a:pPr rtl="0">
              <a:spcBef>
                <a:spcPts val="0"/>
              </a:spcBef>
              <a:buNone/>
            </a:pPr>
            <a:r>
              <a:rPr lang="en" sz="1800"/>
              <a:t>	&lt;li&gt;1st things first&lt;/li&gt;</a:t>
            </a:r>
          </a:p>
          <a:p>
            <a:pPr rtl="0">
              <a:spcBef>
                <a:spcPts val="0"/>
              </a:spcBef>
              <a:buNone/>
            </a:pPr>
            <a:r>
              <a:rPr lang="en" sz="1800"/>
              <a:t>	&lt;li&gt;I’m the realest&lt;/li&gt;</a:t>
            </a:r>
          </a:p>
          <a:p>
            <a:pPr lvl="0" rtl="0">
              <a:spcBef>
                <a:spcPts val="0"/>
              </a:spcBef>
              <a:buNone/>
            </a:pPr>
            <a:r>
              <a:rPr lang="en" sz="1800"/>
              <a:t>&lt;/ol&gt;</a:t>
            </a:r>
          </a:p>
        </p:txBody>
      </p:sp>
      <p:pic>
        <p:nvPicPr>
          <p:cNvPr id="86" name="Shape 86"/>
          <p:cNvPicPr preferRelativeResize="0"/>
          <p:nvPr/>
        </p:nvPicPr>
        <p:blipFill>
          <a:blip r:embed="rId3">
            <a:alphaModFix/>
          </a:blip>
          <a:stretch>
            <a:fillRect/>
          </a:stretch>
        </p:blipFill>
        <p:spPr>
          <a:xfrm>
            <a:off x="7654862" y="205975"/>
            <a:ext cx="1031939" cy="1141501"/>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Dividers</a:t>
            </a:r>
          </a:p>
        </p:txBody>
      </p:sp>
      <p:sp>
        <p:nvSpPr>
          <p:cNvPr id="92" name="Shape 92"/>
          <p:cNvSpPr txBox="1"/>
          <p:nvPr>
            <p:ph idx="1" type="body"/>
          </p:nvPr>
        </p:nvSpPr>
        <p:spPr>
          <a:xfrm>
            <a:off x="457200" y="1460500"/>
            <a:ext cx="8229600" cy="3595800"/>
          </a:xfrm>
          <a:prstGeom prst="rect">
            <a:avLst/>
          </a:prstGeom>
        </p:spPr>
        <p:txBody>
          <a:bodyPr anchorCtr="0" anchor="t" bIns="91425" lIns="91425" rIns="91425" tIns="91425">
            <a:noAutofit/>
          </a:bodyPr>
          <a:lstStyle/>
          <a:p>
            <a:pPr rtl="0">
              <a:spcBef>
                <a:spcPts val="0"/>
              </a:spcBef>
              <a:buNone/>
            </a:pPr>
            <a:r>
              <a:rPr lang="en" sz="1800"/>
              <a:t>&lt;div&gt;</a:t>
            </a:r>
          </a:p>
          <a:p>
            <a:pPr indent="0" lvl="0" marL="457200" rtl="0">
              <a:spcBef>
                <a:spcPts val="0"/>
              </a:spcBef>
              <a:buNone/>
            </a:pPr>
            <a:r>
              <a:rPr lang="en" sz="1800"/>
              <a:t>&lt;ul&gt;</a:t>
            </a:r>
          </a:p>
          <a:p>
            <a:pPr indent="0" lvl="0" marL="457200" rtl="0">
              <a:spcBef>
                <a:spcPts val="0"/>
              </a:spcBef>
              <a:buNone/>
            </a:pPr>
            <a:r>
              <a:rPr lang="en" sz="1800"/>
              <a:t>	&lt;li&gt;Favorite part of today&lt;/li&gt;</a:t>
            </a:r>
          </a:p>
          <a:p>
            <a:pPr indent="0" lvl="0" marL="457200" rtl="0">
              <a:spcBef>
                <a:spcPts val="0"/>
              </a:spcBef>
              <a:buNone/>
            </a:pPr>
            <a:r>
              <a:rPr lang="en" sz="1800"/>
              <a:t>	&lt;li&gt;Expectation for tomorrow&lt;/li&gt;</a:t>
            </a:r>
          </a:p>
          <a:p>
            <a:pPr indent="0" marL="457200" rtl="0">
              <a:spcBef>
                <a:spcPts val="0"/>
              </a:spcBef>
              <a:buNone/>
            </a:pPr>
            <a:r>
              <a:rPr lang="en" sz="1800"/>
              <a:t>&lt;/ul&gt;</a:t>
            </a:r>
          </a:p>
          <a:p>
            <a:pPr lvl="0" rtl="0">
              <a:spcBef>
                <a:spcPts val="0"/>
              </a:spcBef>
              <a:buNone/>
            </a:pPr>
            <a:r>
              <a:rPr lang="en" sz="1800"/>
              <a:t>&lt;/div&gt;</a:t>
            </a:r>
          </a:p>
        </p:txBody>
      </p:sp>
      <p:pic>
        <p:nvPicPr>
          <p:cNvPr id="93" name="Shape 93"/>
          <p:cNvPicPr preferRelativeResize="0"/>
          <p:nvPr/>
        </p:nvPicPr>
        <p:blipFill>
          <a:blip r:embed="rId3">
            <a:alphaModFix/>
          </a:blip>
          <a:stretch>
            <a:fillRect/>
          </a:stretch>
        </p:blipFill>
        <p:spPr>
          <a:xfrm>
            <a:off x="7654862" y="205975"/>
            <a:ext cx="1031939" cy="1141501"/>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