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62" r:id="rId7"/>
    <p:sldId id="259" r:id="rId8"/>
    <p:sldId id="260" r:id="rId9"/>
    <p:sldId id="261" r:id="rId10"/>
    <p:sldId id="263" r:id="rId11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845"/>
    <a:srgbClr val="255D71"/>
    <a:srgbClr val="A89C96"/>
    <a:srgbClr val="E0DDDB"/>
    <a:srgbClr val="517770"/>
    <a:srgbClr val="BCB8B4"/>
    <a:srgbClr val="9FBBBE"/>
    <a:srgbClr val="3C3C3C"/>
    <a:srgbClr val="5C5C5C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24" autoAdjust="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03" y="6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5560" tIns="47780" rIns="95560" bIns="47780" rtlCol="0"/>
          <a:lstStyle>
            <a:lvl1pPr algn="l">
              <a:defRPr sz="1300"/>
            </a:lvl1pPr>
          </a:lstStyle>
          <a:p>
            <a:endParaRPr lang="en-US" sz="1200">
              <a:latin typeface="Segoe UI Light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5560" tIns="47780" rIns="95560" bIns="47780" rtlCol="0"/>
          <a:lstStyle>
            <a:lvl1pPr algn="r">
              <a:defRPr sz="1300"/>
            </a:lvl1pPr>
          </a:lstStyle>
          <a:p>
            <a:fld id="{1A9BCE0C-CD74-4A59-802C-6D2F8C15331A}" type="datetimeFigureOut">
              <a:rPr lang="en-US" sz="1200">
                <a:latin typeface="Segoe UI Light" pitchFamily="34" charset="0"/>
              </a:rPr>
              <a:t>3/8/2025</a:t>
            </a:fld>
            <a:endParaRPr lang="en-US" sz="1200">
              <a:latin typeface="Segoe UI Light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5560" tIns="47780" rIns="95560" bIns="47780" rtlCol="0" anchor="b"/>
          <a:lstStyle>
            <a:lvl1pPr algn="l">
              <a:defRPr sz="1300"/>
            </a:lvl1pPr>
          </a:lstStyle>
          <a:p>
            <a:endParaRPr lang="en-US" sz="1200">
              <a:latin typeface="Segoe UI Ligh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5560" tIns="47780" rIns="95560" bIns="47780" rtlCol="0" anchor="b"/>
          <a:lstStyle>
            <a:lvl1pPr algn="r">
              <a:defRPr sz="1300"/>
            </a:lvl1pPr>
          </a:lstStyle>
          <a:p>
            <a:fld id="{7798501B-77B5-4365-9881-C6E19A3C1E42}" type="slidenum">
              <a:rPr lang="en-US" sz="1200">
                <a:latin typeface="Segoe UI Light" pitchFamily="34" charset="0"/>
              </a:rPr>
              <a:t>‹#›</a:t>
            </a:fld>
            <a:endParaRPr lang="en-US" sz="120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5560" tIns="47780" rIns="95560" bIns="4778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5560" tIns="47780" rIns="95560" bIns="47780" rtlCol="0"/>
          <a:lstStyle>
            <a:lvl1pPr algn="r">
              <a:defRPr sz="1300"/>
            </a:lvl1pPr>
          </a:lstStyle>
          <a:p>
            <a:fld id="{F04FDEA8-CBB8-46CC-9562-028963DBC55A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39838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0" tIns="47780" rIns="95560" bIns="477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5560" tIns="47780" rIns="95560" bIns="477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5560" tIns="47780" rIns="95560" bIns="4778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5560" tIns="47780" rIns="95560" bIns="47780" rtlCol="0" anchor="b"/>
          <a:lstStyle>
            <a:lvl1pPr algn="r">
              <a:defRPr sz="13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2132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6524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2704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702903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2664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9617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38176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160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47283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picture">
    <p:bg>
      <p:bgPr>
        <a:solidFill>
          <a:srgbClr val="E0D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7F37E7-FFE6-4D96-BD70-B5E8A7FF68EA}"/>
              </a:ext>
            </a:extLst>
          </p:cNvPr>
          <p:cNvSpPr/>
          <p:nvPr userDrawn="1"/>
        </p:nvSpPr>
        <p:spPr>
          <a:xfrm>
            <a:off x="-1" y="5511567"/>
            <a:ext cx="12192001" cy="1346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91DE5D-A831-49B3-B5EA-F125F45DAB30}"/>
              </a:ext>
            </a:extLst>
          </p:cNvPr>
          <p:cNvSpPr/>
          <p:nvPr userDrawn="1"/>
        </p:nvSpPr>
        <p:spPr>
          <a:xfrm>
            <a:off x="0" y="-1"/>
            <a:ext cx="7211785" cy="5511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sp>
        <p:nvSpPr>
          <p:cNvPr id="5" name="Picture Placeholder 1"/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7211785" cy="5511565"/>
          </a:xfrm>
          <a:prstGeom prst="rect">
            <a:avLst/>
          </a:prstGeom>
          <a:noFill/>
        </p:spPr>
        <p:txBody>
          <a:bodyPr vert="horz" lIns="0" tIns="360000" rIns="0" bIns="0" rtlCol="0">
            <a:normAutofit/>
          </a:bodyPr>
          <a:lstStyle>
            <a:lvl1pPr algn="ctr">
              <a:defRPr lang="en-US" sz="1600" dirty="0">
                <a:solidFill>
                  <a:schemeClr val="bg2"/>
                </a:solidFill>
                <a:effectLst/>
              </a:defRPr>
            </a:lvl1pPr>
          </a:lstStyle>
          <a:p>
            <a:pPr lvl="0" algn="ctr"/>
            <a:r>
              <a:rPr lang="en-US" dirty="0"/>
              <a:t>Click icon to add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87A59A-F8E2-4CFE-B070-9FFF6FC1A047}"/>
              </a:ext>
            </a:extLst>
          </p:cNvPr>
          <p:cNvGrpSpPr/>
          <p:nvPr userDrawn="1"/>
        </p:nvGrpSpPr>
        <p:grpSpPr>
          <a:xfrm>
            <a:off x="1" y="5511566"/>
            <a:ext cx="7211784" cy="1346434"/>
            <a:chOff x="0" y="3537831"/>
            <a:chExt cx="12191999" cy="19737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460751-99C0-4F0F-BB75-DD5164CCF2B0}"/>
                </a:ext>
              </a:extLst>
            </p:cNvPr>
            <p:cNvSpPr/>
            <p:nvPr userDrawn="1"/>
          </p:nvSpPr>
          <p:spPr>
            <a:xfrm>
              <a:off x="0" y="3537831"/>
              <a:ext cx="8128932" cy="1973736"/>
            </a:xfrm>
            <a:prstGeom prst="rect">
              <a:avLst/>
            </a:prstGeom>
            <a:solidFill>
              <a:srgbClr val="51777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>
                <a:lnSpc>
                  <a:spcPct val="90000"/>
                </a:lnSpc>
              </a:pPr>
              <a:endParaRPr lang="da-DK" sz="2800" dirty="0" err="1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C5BD7C-CECA-48EC-8ADF-9032A186101F}"/>
                </a:ext>
              </a:extLst>
            </p:cNvPr>
            <p:cNvSpPr/>
            <p:nvPr userDrawn="1"/>
          </p:nvSpPr>
          <p:spPr>
            <a:xfrm>
              <a:off x="8128932" y="3537831"/>
              <a:ext cx="4063067" cy="1973736"/>
            </a:xfrm>
            <a:prstGeom prst="rect">
              <a:avLst/>
            </a:prstGeom>
            <a:solidFill>
              <a:srgbClr val="517770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>
                <a:lnSpc>
                  <a:spcPct val="90000"/>
                </a:lnSpc>
              </a:pPr>
              <a:endParaRPr lang="da-DK" sz="2800" dirty="0" err="1"/>
            </a:p>
          </p:txBody>
        </p:sp>
      </p:grpSp>
      <p:sp>
        <p:nvSpPr>
          <p:cNvPr id="9" name="Title 2">
            <a:extLst>
              <a:ext uri="{FF2B5EF4-FFF2-40B4-BE49-F238E27FC236}">
                <a16:creationId xmlns:a16="http://schemas.microsoft.com/office/drawing/2014/main" id="{15F09B51-9778-0156-E6BE-92D4A1DAD0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2680" y="2322189"/>
            <a:ext cx="4238422" cy="71012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600" spc="-5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E83C99FB-DAF2-DD2F-BF93-E26272445F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582680" y="3099649"/>
            <a:ext cx="4238422" cy="710122"/>
          </a:xfrm>
          <a:prstGeom prst="rect">
            <a:avLst/>
          </a:prstGeom>
        </p:spPr>
        <p:txBody>
          <a:bodyPr lIns="32400">
            <a:noAutofit/>
          </a:bodyPr>
          <a:lstStyle>
            <a:lvl1pPr marL="0" indent="0" algn="ctr">
              <a:spcBef>
                <a:spcPts val="0"/>
              </a:spcBef>
              <a:buNone/>
              <a:defRPr sz="2000" cap="none" spc="5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5" name="Billede 14">
            <a:extLst>
              <a:ext uri="{FF2B5EF4-FFF2-40B4-BE49-F238E27FC236}">
                <a16:creationId xmlns:a16="http://schemas.microsoft.com/office/drawing/2014/main" id="{3F980D74-9938-5A3C-0B0B-29D6396142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7325" y="5829039"/>
            <a:ext cx="709954" cy="81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96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46EADD-7777-4694-BF74-1E06F6DC6447}"/>
              </a:ext>
            </a:extLst>
          </p:cNvPr>
          <p:cNvSpPr/>
          <p:nvPr userDrawn="1"/>
        </p:nvSpPr>
        <p:spPr>
          <a:xfrm>
            <a:off x="-1" y="1"/>
            <a:ext cx="12192001" cy="5511566"/>
          </a:xfrm>
          <a:prstGeom prst="rect">
            <a:avLst/>
          </a:prstGeom>
          <a:solidFill>
            <a:schemeClr val="accent4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>
              <a:solidFill>
                <a:schemeClr val="accent4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CA6FB-3950-44F5-AFFC-A58D38FC04BB}"/>
              </a:ext>
            </a:extLst>
          </p:cNvPr>
          <p:cNvSpPr/>
          <p:nvPr userDrawn="1"/>
        </p:nvSpPr>
        <p:spPr>
          <a:xfrm>
            <a:off x="-1" y="3537831"/>
            <a:ext cx="8128932" cy="1973736"/>
          </a:xfrm>
          <a:prstGeom prst="rect">
            <a:avLst/>
          </a:prstGeom>
          <a:solidFill>
            <a:srgbClr val="51777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69AEB0-6833-444B-BEFC-D2AA58C37085}"/>
              </a:ext>
            </a:extLst>
          </p:cNvPr>
          <p:cNvSpPr/>
          <p:nvPr userDrawn="1"/>
        </p:nvSpPr>
        <p:spPr>
          <a:xfrm>
            <a:off x="8128932" y="3537831"/>
            <a:ext cx="4063067" cy="1973736"/>
          </a:xfrm>
          <a:prstGeom prst="rect">
            <a:avLst/>
          </a:prstGeom>
          <a:solidFill>
            <a:srgbClr val="517770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pic>
        <p:nvPicPr>
          <p:cNvPr id="5" name="Billede 4" descr="Et billede, der indeholder skærmbillede, sort, mørke&#10;&#10;Automatisk genereret beskrivelse">
            <a:extLst>
              <a:ext uri="{FF2B5EF4-FFF2-40B4-BE49-F238E27FC236}">
                <a16:creationId xmlns:a16="http://schemas.microsoft.com/office/drawing/2014/main" id="{F5308F7A-CBEF-F3A1-2A76-6834D33E1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4637" y="-9100"/>
            <a:ext cx="6887362" cy="5520667"/>
          </a:xfrm>
          <a:prstGeom prst="rect">
            <a:avLst/>
          </a:prstGeom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8D67ACD-911F-48C5-8DAC-6052212895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2988" y="4809472"/>
            <a:ext cx="6887361" cy="466886"/>
          </a:xfrm>
          <a:prstGeom prst="rect">
            <a:avLst/>
          </a:prstGeom>
        </p:spPr>
        <p:txBody>
          <a:bodyPr lIns="32400">
            <a:noAutofit/>
          </a:bodyPr>
          <a:lstStyle>
            <a:lvl1pPr marL="0" indent="0" algn="l">
              <a:spcBef>
                <a:spcPts val="0"/>
              </a:spcBef>
              <a:buNone/>
              <a:defRPr sz="1800" cap="none" spc="50" baseline="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87EA2E56-2652-4067-A190-3147C6E91D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73" y="4017087"/>
            <a:ext cx="6887361" cy="71012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000" spc="-5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text styles</a:t>
            </a:r>
            <a:endParaRPr lang="en-GB" dirty="0"/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76E36E5E-C18E-5682-4988-E9AEC26CC6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57325" y="5829039"/>
            <a:ext cx="709954" cy="81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92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87428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- Dark"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0">
            <a:extLst>
              <a:ext uri="{FF2B5EF4-FFF2-40B4-BE49-F238E27FC236}">
                <a16:creationId xmlns:a16="http://schemas.microsoft.com/office/drawing/2014/main" id="{7545DA2C-4107-488B-90EA-AD6C11D0FD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95549" y="441325"/>
            <a:ext cx="9001125" cy="144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</a:t>
            </a:r>
            <a:endParaRPr lang="da-DK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3FC90EB-A413-4ECF-AC16-1893B579D92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95325" y="2156041"/>
            <a:ext cx="1080134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ladsholder til billede 5">
            <a:extLst>
              <a:ext uri="{FF2B5EF4-FFF2-40B4-BE49-F238E27FC236}">
                <a16:creationId xmlns:a16="http://schemas.microsoft.com/office/drawing/2014/main" id="{215B203E-DA20-4722-9353-0A975721D56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95325" y="441325"/>
            <a:ext cx="1440000" cy="1440000"/>
          </a:xfrm>
          <a:noFill/>
        </p:spPr>
        <p:txBody>
          <a:bodyPr vert="horz" lIns="0" tIns="360000" rIns="0" bIns="0" rtlCol="0">
            <a:normAutofit/>
          </a:bodyPr>
          <a:lstStyle>
            <a:lvl1pPr>
              <a:defRPr lang="da-DK" sz="1600" dirty="0">
                <a:solidFill>
                  <a:schemeClr val="bg1"/>
                </a:solidFill>
                <a:effectLst/>
              </a:defRPr>
            </a:lvl1pPr>
          </a:lstStyle>
          <a:p>
            <a:pPr lvl="0" algn="ctr"/>
            <a:r>
              <a:rPr lang="en-US" dirty="0"/>
              <a:t>Click on icon to add picture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BB2F28D-9670-2046-B1F3-1DAD2D670B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2852738"/>
            <a:ext cx="7762875" cy="309721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5AFA3DE-0487-9645-A57A-26C87E49B0E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510831" y="6188118"/>
            <a:ext cx="390525" cy="390525"/>
            <a:chOff x="6496" y="3920"/>
            <a:chExt cx="246" cy="246"/>
          </a:xfrm>
          <a:solidFill>
            <a:schemeClr val="bg1">
              <a:alpha val="4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6FFCCDAE-9211-7B40-AB44-F530CA37F2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9" y="4056"/>
              <a:ext cx="109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C562B340-F4AC-9A48-8AA2-A800BB0542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32" y="3922"/>
              <a:ext cx="110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2E165E6-3922-A44E-AAEF-EAF6A13F9B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6" y="3920"/>
              <a:ext cx="111" cy="112"/>
            </a:xfrm>
            <a:custGeom>
              <a:avLst/>
              <a:gdLst>
                <a:gd name="T0" fmla="*/ 235 w 440"/>
                <a:gd name="T1" fmla="*/ 0 h 442"/>
                <a:gd name="T2" fmla="*/ 0 w 440"/>
                <a:gd name="T3" fmla="*/ 124 h 442"/>
                <a:gd name="T4" fmla="*/ 0 w 440"/>
                <a:gd name="T5" fmla="*/ 317 h 442"/>
                <a:gd name="T6" fmla="*/ 234 w 440"/>
                <a:gd name="T7" fmla="*/ 442 h 442"/>
                <a:gd name="T8" fmla="*/ 421 w 440"/>
                <a:gd name="T9" fmla="*/ 434 h 442"/>
                <a:gd name="T10" fmla="*/ 440 w 440"/>
                <a:gd name="T11" fmla="*/ 422 h 442"/>
                <a:gd name="T12" fmla="*/ 440 w 440"/>
                <a:gd name="T13" fmla="*/ 368 h 442"/>
                <a:gd name="T14" fmla="*/ 421 w 440"/>
                <a:gd name="T15" fmla="*/ 356 h 442"/>
                <a:gd name="T16" fmla="*/ 226 w 440"/>
                <a:gd name="T17" fmla="*/ 356 h 442"/>
                <a:gd name="T18" fmla="*/ 164 w 440"/>
                <a:gd name="T19" fmla="*/ 317 h 442"/>
                <a:gd name="T20" fmla="*/ 164 w 440"/>
                <a:gd name="T21" fmla="*/ 256 h 442"/>
                <a:gd name="T22" fmla="*/ 413 w 440"/>
                <a:gd name="T23" fmla="*/ 256 h 442"/>
                <a:gd name="T24" fmla="*/ 432 w 440"/>
                <a:gd name="T25" fmla="*/ 244 h 442"/>
                <a:gd name="T26" fmla="*/ 432 w 440"/>
                <a:gd name="T27" fmla="*/ 189 h 442"/>
                <a:gd name="T28" fmla="*/ 413 w 440"/>
                <a:gd name="T29" fmla="*/ 177 h 442"/>
                <a:gd name="T30" fmla="*/ 164 w 440"/>
                <a:gd name="T31" fmla="*/ 177 h 442"/>
                <a:gd name="T32" fmla="*/ 164 w 440"/>
                <a:gd name="T33" fmla="*/ 124 h 442"/>
                <a:gd name="T34" fmla="*/ 226 w 440"/>
                <a:gd name="T35" fmla="*/ 85 h 442"/>
                <a:gd name="T36" fmla="*/ 421 w 440"/>
                <a:gd name="T37" fmla="*/ 85 h 442"/>
                <a:gd name="T38" fmla="*/ 440 w 440"/>
                <a:gd name="T39" fmla="*/ 73 h 442"/>
                <a:gd name="T40" fmla="*/ 440 w 440"/>
                <a:gd name="T41" fmla="*/ 20 h 442"/>
                <a:gd name="T42" fmla="*/ 421 w 440"/>
                <a:gd name="T43" fmla="*/ 8 h 442"/>
                <a:gd name="T44" fmla="*/ 235 w 440"/>
                <a:gd name="T4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0" h="442">
                  <a:moveTo>
                    <a:pt x="235" y="0"/>
                  </a:moveTo>
                  <a:cubicBezTo>
                    <a:pt x="111" y="0"/>
                    <a:pt x="0" y="19"/>
                    <a:pt x="0" y="124"/>
                  </a:cubicBezTo>
                  <a:cubicBezTo>
                    <a:pt x="0" y="124"/>
                    <a:pt x="0" y="124"/>
                    <a:pt x="0" y="317"/>
                  </a:cubicBezTo>
                  <a:cubicBezTo>
                    <a:pt x="0" y="422"/>
                    <a:pt x="110" y="442"/>
                    <a:pt x="234" y="442"/>
                  </a:cubicBezTo>
                  <a:cubicBezTo>
                    <a:pt x="338" y="442"/>
                    <a:pt x="387" y="437"/>
                    <a:pt x="421" y="434"/>
                  </a:cubicBezTo>
                  <a:cubicBezTo>
                    <a:pt x="434" y="433"/>
                    <a:pt x="440" y="429"/>
                    <a:pt x="440" y="422"/>
                  </a:cubicBezTo>
                  <a:cubicBezTo>
                    <a:pt x="440" y="422"/>
                    <a:pt x="440" y="422"/>
                    <a:pt x="440" y="368"/>
                  </a:cubicBezTo>
                  <a:cubicBezTo>
                    <a:pt x="440" y="362"/>
                    <a:pt x="432" y="356"/>
                    <a:pt x="421" y="356"/>
                  </a:cubicBezTo>
                  <a:cubicBezTo>
                    <a:pt x="421" y="356"/>
                    <a:pt x="421" y="356"/>
                    <a:pt x="226" y="356"/>
                  </a:cubicBezTo>
                  <a:cubicBezTo>
                    <a:pt x="180" y="356"/>
                    <a:pt x="164" y="347"/>
                    <a:pt x="164" y="317"/>
                  </a:cubicBezTo>
                  <a:cubicBezTo>
                    <a:pt x="164" y="317"/>
                    <a:pt x="164" y="317"/>
                    <a:pt x="164" y="256"/>
                  </a:cubicBezTo>
                  <a:cubicBezTo>
                    <a:pt x="164" y="256"/>
                    <a:pt x="164" y="256"/>
                    <a:pt x="413" y="256"/>
                  </a:cubicBezTo>
                  <a:cubicBezTo>
                    <a:pt x="424" y="256"/>
                    <a:pt x="432" y="250"/>
                    <a:pt x="432" y="244"/>
                  </a:cubicBezTo>
                  <a:cubicBezTo>
                    <a:pt x="432" y="244"/>
                    <a:pt x="432" y="244"/>
                    <a:pt x="432" y="189"/>
                  </a:cubicBezTo>
                  <a:cubicBezTo>
                    <a:pt x="432" y="182"/>
                    <a:pt x="424" y="177"/>
                    <a:pt x="413" y="177"/>
                  </a:cubicBezTo>
                  <a:cubicBezTo>
                    <a:pt x="413" y="177"/>
                    <a:pt x="413" y="177"/>
                    <a:pt x="164" y="177"/>
                  </a:cubicBezTo>
                  <a:cubicBezTo>
                    <a:pt x="164" y="177"/>
                    <a:pt x="164" y="177"/>
                    <a:pt x="164" y="124"/>
                  </a:cubicBezTo>
                  <a:cubicBezTo>
                    <a:pt x="164" y="94"/>
                    <a:pt x="180" y="85"/>
                    <a:pt x="226" y="85"/>
                  </a:cubicBezTo>
                  <a:cubicBezTo>
                    <a:pt x="226" y="85"/>
                    <a:pt x="226" y="85"/>
                    <a:pt x="421" y="85"/>
                  </a:cubicBezTo>
                  <a:cubicBezTo>
                    <a:pt x="432" y="85"/>
                    <a:pt x="440" y="80"/>
                    <a:pt x="440" y="73"/>
                  </a:cubicBezTo>
                  <a:cubicBezTo>
                    <a:pt x="440" y="73"/>
                    <a:pt x="440" y="73"/>
                    <a:pt x="440" y="20"/>
                  </a:cubicBezTo>
                  <a:cubicBezTo>
                    <a:pt x="440" y="12"/>
                    <a:pt x="434" y="9"/>
                    <a:pt x="421" y="8"/>
                  </a:cubicBezTo>
                  <a:cubicBezTo>
                    <a:pt x="387" y="5"/>
                    <a:pt x="339" y="0"/>
                    <a:pt x="23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81606CC0-1034-0240-A3A2-2FFF2CA5F2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2" y="4056"/>
              <a:ext cx="110" cy="110"/>
            </a:xfrm>
            <a:custGeom>
              <a:avLst/>
              <a:gdLst>
                <a:gd name="T0" fmla="*/ 248 w 433"/>
                <a:gd name="T1" fmla="*/ 0 h 433"/>
                <a:gd name="T2" fmla="*/ 0 w 433"/>
                <a:gd name="T3" fmla="*/ 181 h 433"/>
                <a:gd name="T4" fmla="*/ 0 w 433"/>
                <a:gd name="T5" fmla="*/ 252 h 433"/>
                <a:gd name="T6" fmla="*/ 233 w 433"/>
                <a:gd name="T7" fmla="*/ 433 h 433"/>
                <a:gd name="T8" fmla="*/ 409 w 433"/>
                <a:gd name="T9" fmla="*/ 422 h 433"/>
                <a:gd name="T10" fmla="*/ 416 w 433"/>
                <a:gd name="T11" fmla="*/ 421 h 433"/>
                <a:gd name="T12" fmla="*/ 432 w 433"/>
                <a:gd name="T13" fmla="*/ 408 h 433"/>
                <a:gd name="T14" fmla="*/ 432 w 433"/>
                <a:gd name="T15" fmla="*/ 217 h 433"/>
                <a:gd name="T16" fmla="*/ 416 w 433"/>
                <a:gd name="T17" fmla="*/ 206 h 433"/>
                <a:gd name="T18" fmla="*/ 269 w 433"/>
                <a:gd name="T19" fmla="*/ 206 h 433"/>
                <a:gd name="T20" fmla="*/ 257 w 433"/>
                <a:gd name="T21" fmla="*/ 217 h 433"/>
                <a:gd name="T22" fmla="*/ 257 w 433"/>
                <a:gd name="T23" fmla="*/ 272 h 433"/>
                <a:gd name="T24" fmla="*/ 269 w 433"/>
                <a:gd name="T25" fmla="*/ 283 h 433"/>
                <a:gd name="T26" fmla="*/ 296 w 433"/>
                <a:gd name="T27" fmla="*/ 283 h 433"/>
                <a:gd name="T28" fmla="*/ 296 w 433"/>
                <a:gd name="T29" fmla="*/ 348 h 433"/>
                <a:gd name="T30" fmla="*/ 233 w 433"/>
                <a:gd name="T31" fmla="*/ 349 h 433"/>
                <a:gd name="T32" fmla="*/ 141 w 433"/>
                <a:gd name="T33" fmla="*/ 253 h 433"/>
                <a:gd name="T34" fmla="*/ 141 w 433"/>
                <a:gd name="T35" fmla="*/ 181 h 433"/>
                <a:gd name="T36" fmla="*/ 239 w 433"/>
                <a:gd name="T37" fmla="*/ 85 h 433"/>
                <a:gd name="T38" fmla="*/ 248 w 433"/>
                <a:gd name="T39" fmla="*/ 85 h 433"/>
                <a:gd name="T40" fmla="*/ 419 w 433"/>
                <a:gd name="T41" fmla="*/ 89 h 433"/>
                <a:gd name="T42" fmla="*/ 421 w 433"/>
                <a:gd name="T43" fmla="*/ 89 h 433"/>
                <a:gd name="T44" fmla="*/ 433 w 433"/>
                <a:gd name="T45" fmla="*/ 82 h 433"/>
                <a:gd name="T46" fmla="*/ 433 w 433"/>
                <a:gd name="T47" fmla="*/ 22 h 433"/>
                <a:gd name="T48" fmla="*/ 419 w 433"/>
                <a:gd name="T49" fmla="*/ 13 h 433"/>
                <a:gd name="T50" fmla="*/ 248 w 433"/>
                <a:gd name="T5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3" h="433">
                  <a:moveTo>
                    <a:pt x="248" y="0"/>
                  </a:moveTo>
                  <a:cubicBezTo>
                    <a:pt x="130" y="0"/>
                    <a:pt x="0" y="36"/>
                    <a:pt x="0" y="181"/>
                  </a:cubicBezTo>
                  <a:cubicBezTo>
                    <a:pt x="0" y="181"/>
                    <a:pt x="0" y="181"/>
                    <a:pt x="0" y="252"/>
                  </a:cubicBezTo>
                  <a:cubicBezTo>
                    <a:pt x="0" y="396"/>
                    <a:pt x="140" y="433"/>
                    <a:pt x="233" y="433"/>
                  </a:cubicBezTo>
                  <a:cubicBezTo>
                    <a:pt x="310" y="433"/>
                    <a:pt x="366" y="428"/>
                    <a:pt x="409" y="422"/>
                  </a:cubicBezTo>
                  <a:cubicBezTo>
                    <a:pt x="411" y="422"/>
                    <a:pt x="414" y="422"/>
                    <a:pt x="416" y="421"/>
                  </a:cubicBezTo>
                  <a:cubicBezTo>
                    <a:pt x="428" y="420"/>
                    <a:pt x="432" y="416"/>
                    <a:pt x="432" y="408"/>
                  </a:cubicBezTo>
                  <a:cubicBezTo>
                    <a:pt x="432" y="408"/>
                    <a:pt x="432" y="408"/>
                    <a:pt x="432" y="217"/>
                  </a:cubicBezTo>
                  <a:cubicBezTo>
                    <a:pt x="432" y="211"/>
                    <a:pt x="425" y="206"/>
                    <a:pt x="416" y="206"/>
                  </a:cubicBezTo>
                  <a:cubicBezTo>
                    <a:pt x="416" y="206"/>
                    <a:pt x="416" y="206"/>
                    <a:pt x="269" y="206"/>
                  </a:cubicBezTo>
                  <a:cubicBezTo>
                    <a:pt x="262" y="206"/>
                    <a:pt x="257" y="211"/>
                    <a:pt x="257" y="217"/>
                  </a:cubicBezTo>
                  <a:cubicBezTo>
                    <a:pt x="257" y="217"/>
                    <a:pt x="257" y="217"/>
                    <a:pt x="257" y="272"/>
                  </a:cubicBezTo>
                  <a:cubicBezTo>
                    <a:pt x="257" y="278"/>
                    <a:pt x="262" y="283"/>
                    <a:pt x="269" y="283"/>
                  </a:cubicBezTo>
                  <a:cubicBezTo>
                    <a:pt x="269" y="283"/>
                    <a:pt x="269" y="283"/>
                    <a:pt x="296" y="283"/>
                  </a:cubicBezTo>
                  <a:cubicBezTo>
                    <a:pt x="296" y="283"/>
                    <a:pt x="296" y="283"/>
                    <a:pt x="296" y="348"/>
                  </a:cubicBezTo>
                  <a:cubicBezTo>
                    <a:pt x="276" y="349"/>
                    <a:pt x="256" y="349"/>
                    <a:pt x="233" y="349"/>
                  </a:cubicBezTo>
                  <a:cubicBezTo>
                    <a:pt x="193" y="349"/>
                    <a:pt x="141" y="331"/>
                    <a:pt x="141" y="253"/>
                  </a:cubicBezTo>
                  <a:cubicBezTo>
                    <a:pt x="141" y="253"/>
                    <a:pt x="141" y="253"/>
                    <a:pt x="141" y="181"/>
                  </a:cubicBezTo>
                  <a:cubicBezTo>
                    <a:pt x="141" y="110"/>
                    <a:pt x="179" y="87"/>
                    <a:pt x="239" y="85"/>
                  </a:cubicBezTo>
                  <a:cubicBezTo>
                    <a:pt x="242" y="85"/>
                    <a:pt x="245" y="85"/>
                    <a:pt x="248" y="85"/>
                  </a:cubicBezTo>
                  <a:cubicBezTo>
                    <a:pt x="318" y="85"/>
                    <a:pt x="379" y="88"/>
                    <a:pt x="419" y="89"/>
                  </a:cubicBezTo>
                  <a:cubicBezTo>
                    <a:pt x="419" y="89"/>
                    <a:pt x="419" y="89"/>
                    <a:pt x="421" y="89"/>
                  </a:cubicBezTo>
                  <a:cubicBezTo>
                    <a:pt x="428" y="89"/>
                    <a:pt x="433" y="88"/>
                    <a:pt x="433" y="82"/>
                  </a:cubicBezTo>
                  <a:cubicBezTo>
                    <a:pt x="433" y="82"/>
                    <a:pt x="433" y="82"/>
                    <a:pt x="433" y="22"/>
                  </a:cubicBezTo>
                  <a:cubicBezTo>
                    <a:pt x="433" y="16"/>
                    <a:pt x="427" y="14"/>
                    <a:pt x="419" y="13"/>
                  </a:cubicBezTo>
                  <a:cubicBezTo>
                    <a:pt x="389" y="8"/>
                    <a:pt x="330" y="0"/>
                    <a:pt x="2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</p:grpSp>
      <p:pic>
        <p:nvPicPr>
          <p:cNvPr id="3" name="Billede 2" descr="Et billede, der indeholder diagram, skærmbillede, sort-hvid, design&#10;&#10;Automatisk genereret beskrivelse">
            <a:extLst>
              <a:ext uri="{FF2B5EF4-FFF2-40B4-BE49-F238E27FC236}">
                <a16:creationId xmlns:a16="http://schemas.microsoft.com/office/drawing/2014/main" id="{F613DE31-6F60-791D-CA27-FD2EED298D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14416" y="0"/>
            <a:ext cx="65775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34609"/>
      </p:ext>
    </p:extLst>
  </p:cSld>
  <p:clrMapOvr>
    <a:masterClrMapping/>
  </p:clrMapOvr>
  <p:transition spd="slow">
    <p:push/>
  </p:transition>
  <p:extLst>
    <p:ext uri="{DCECCB84-F9BA-43D5-87BE-67443E8EF086}">
      <p15:sldGuideLst xmlns:p15="http://schemas.microsoft.com/office/powerpoint/2012/main">
        <p15:guide id="1" pos="1345" userDrawn="1">
          <p15:clr>
            <a:srgbClr val="FBAE40"/>
          </p15:clr>
        </p15:guide>
        <p15:guide id="2" pos="1572" userDrawn="1">
          <p15:clr>
            <a:srgbClr val="FBAE40"/>
          </p15:clr>
        </p15:guide>
        <p15:guide id="3" orient="horz" pos="1185" userDrawn="1">
          <p15:clr>
            <a:srgbClr val="FBAE40"/>
          </p15:clr>
        </p15:guide>
        <p15:guide id="4" orient="horz" pos="1344" userDrawn="1">
          <p15:clr>
            <a:srgbClr val="FBAE40"/>
          </p15:clr>
        </p15:guide>
        <p15:guide id="5" orient="horz" pos="179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- Light">
    <p:bg>
      <p:bgPr>
        <a:gradFill>
          <a:gsLst>
            <a:gs pos="0">
              <a:schemeClr val="accent5">
                <a:lumMod val="20000"/>
                <a:lumOff val="80000"/>
              </a:schemeClr>
            </a:gs>
            <a:gs pos="51000">
              <a:schemeClr val="accent5">
                <a:lumMod val="40000"/>
                <a:lumOff val="60000"/>
              </a:schemeClr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0">
            <a:extLst>
              <a:ext uri="{FF2B5EF4-FFF2-40B4-BE49-F238E27FC236}">
                <a16:creationId xmlns:a16="http://schemas.microsoft.com/office/drawing/2014/main" id="{9F16CCD8-0A66-EA46-9EC5-9B420685C7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95549" y="441325"/>
            <a:ext cx="9001125" cy="144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</a:t>
            </a:r>
            <a:endParaRPr lang="da-DK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9D51916-69CD-0342-850F-7C173A56449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95325" y="2156041"/>
            <a:ext cx="1080134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ladsholder til billede 5">
            <a:extLst>
              <a:ext uri="{FF2B5EF4-FFF2-40B4-BE49-F238E27FC236}">
                <a16:creationId xmlns:a16="http://schemas.microsoft.com/office/drawing/2014/main" id="{C85910A0-C84F-7449-B7AD-E47B94A355E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95325" y="441325"/>
            <a:ext cx="1440000" cy="1440000"/>
          </a:xfrm>
          <a:noFill/>
        </p:spPr>
        <p:txBody>
          <a:bodyPr vert="horz" lIns="0" tIns="360000" rIns="0" bIns="0" rtlCol="0">
            <a:normAutofit/>
          </a:bodyPr>
          <a:lstStyle>
            <a:lvl1pPr>
              <a:defRPr lang="da-DK" sz="1600" dirty="0">
                <a:solidFill>
                  <a:schemeClr val="bg2"/>
                </a:solidFill>
                <a:effectLst/>
              </a:defRPr>
            </a:lvl1pPr>
          </a:lstStyle>
          <a:p>
            <a:pPr lvl="0" algn="ctr"/>
            <a:r>
              <a:rPr lang="en-US" dirty="0"/>
              <a:t>Click on icon to add picture</a:t>
            </a:r>
          </a:p>
        </p:txBody>
      </p:sp>
      <p:sp>
        <p:nvSpPr>
          <p:cNvPr id="11" name="Pladsholder til tekst 3">
            <a:extLst>
              <a:ext uri="{FF2B5EF4-FFF2-40B4-BE49-F238E27FC236}">
                <a16:creationId xmlns:a16="http://schemas.microsoft.com/office/drawing/2014/main" id="{8A02973B-0332-454F-B810-587779A59A7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2852738"/>
            <a:ext cx="10801350" cy="309721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0568893F-CBF8-C748-A837-47D0D854FDC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510831" y="6188118"/>
            <a:ext cx="390525" cy="390525"/>
            <a:chOff x="6496" y="3920"/>
            <a:chExt cx="246" cy="246"/>
          </a:xfrm>
          <a:solidFill>
            <a:schemeClr val="bg1">
              <a:alpha val="40000"/>
            </a:schemeClr>
          </a:soli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27A08736-360B-0145-BD14-24D047B2B3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9" y="4056"/>
              <a:ext cx="109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F64E7363-BBED-9D4C-A0CA-C2CD4FDF47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32" y="3922"/>
              <a:ext cx="110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66A8004B-CC8F-A545-BB0A-4B3D0A5960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6" y="3920"/>
              <a:ext cx="111" cy="112"/>
            </a:xfrm>
            <a:custGeom>
              <a:avLst/>
              <a:gdLst>
                <a:gd name="T0" fmla="*/ 235 w 440"/>
                <a:gd name="T1" fmla="*/ 0 h 442"/>
                <a:gd name="T2" fmla="*/ 0 w 440"/>
                <a:gd name="T3" fmla="*/ 124 h 442"/>
                <a:gd name="T4" fmla="*/ 0 w 440"/>
                <a:gd name="T5" fmla="*/ 317 h 442"/>
                <a:gd name="T6" fmla="*/ 234 w 440"/>
                <a:gd name="T7" fmla="*/ 442 h 442"/>
                <a:gd name="T8" fmla="*/ 421 w 440"/>
                <a:gd name="T9" fmla="*/ 434 h 442"/>
                <a:gd name="T10" fmla="*/ 440 w 440"/>
                <a:gd name="T11" fmla="*/ 422 h 442"/>
                <a:gd name="T12" fmla="*/ 440 w 440"/>
                <a:gd name="T13" fmla="*/ 368 h 442"/>
                <a:gd name="T14" fmla="*/ 421 w 440"/>
                <a:gd name="T15" fmla="*/ 356 h 442"/>
                <a:gd name="T16" fmla="*/ 226 w 440"/>
                <a:gd name="T17" fmla="*/ 356 h 442"/>
                <a:gd name="T18" fmla="*/ 164 w 440"/>
                <a:gd name="T19" fmla="*/ 317 h 442"/>
                <a:gd name="T20" fmla="*/ 164 w 440"/>
                <a:gd name="T21" fmla="*/ 256 h 442"/>
                <a:gd name="T22" fmla="*/ 413 w 440"/>
                <a:gd name="T23" fmla="*/ 256 h 442"/>
                <a:gd name="T24" fmla="*/ 432 w 440"/>
                <a:gd name="T25" fmla="*/ 244 h 442"/>
                <a:gd name="T26" fmla="*/ 432 w 440"/>
                <a:gd name="T27" fmla="*/ 189 h 442"/>
                <a:gd name="T28" fmla="*/ 413 w 440"/>
                <a:gd name="T29" fmla="*/ 177 h 442"/>
                <a:gd name="T30" fmla="*/ 164 w 440"/>
                <a:gd name="T31" fmla="*/ 177 h 442"/>
                <a:gd name="T32" fmla="*/ 164 w 440"/>
                <a:gd name="T33" fmla="*/ 124 h 442"/>
                <a:gd name="T34" fmla="*/ 226 w 440"/>
                <a:gd name="T35" fmla="*/ 85 h 442"/>
                <a:gd name="T36" fmla="*/ 421 w 440"/>
                <a:gd name="T37" fmla="*/ 85 h 442"/>
                <a:gd name="T38" fmla="*/ 440 w 440"/>
                <a:gd name="T39" fmla="*/ 73 h 442"/>
                <a:gd name="T40" fmla="*/ 440 w 440"/>
                <a:gd name="T41" fmla="*/ 20 h 442"/>
                <a:gd name="T42" fmla="*/ 421 w 440"/>
                <a:gd name="T43" fmla="*/ 8 h 442"/>
                <a:gd name="T44" fmla="*/ 235 w 440"/>
                <a:gd name="T4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0" h="442">
                  <a:moveTo>
                    <a:pt x="235" y="0"/>
                  </a:moveTo>
                  <a:cubicBezTo>
                    <a:pt x="111" y="0"/>
                    <a:pt x="0" y="19"/>
                    <a:pt x="0" y="124"/>
                  </a:cubicBezTo>
                  <a:cubicBezTo>
                    <a:pt x="0" y="124"/>
                    <a:pt x="0" y="124"/>
                    <a:pt x="0" y="317"/>
                  </a:cubicBezTo>
                  <a:cubicBezTo>
                    <a:pt x="0" y="422"/>
                    <a:pt x="110" y="442"/>
                    <a:pt x="234" y="442"/>
                  </a:cubicBezTo>
                  <a:cubicBezTo>
                    <a:pt x="338" y="442"/>
                    <a:pt x="387" y="437"/>
                    <a:pt x="421" y="434"/>
                  </a:cubicBezTo>
                  <a:cubicBezTo>
                    <a:pt x="434" y="433"/>
                    <a:pt x="440" y="429"/>
                    <a:pt x="440" y="422"/>
                  </a:cubicBezTo>
                  <a:cubicBezTo>
                    <a:pt x="440" y="422"/>
                    <a:pt x="440" y="422"/>
                    <a:pt x="440" y="368"/>
                  </a:cubicBezTo>
                  <a:cubicBezTo>
                    <a:pt x="440" y="362"/>
                    <a:pt x="432" y="356"/>
                    <a:pt x="421" y="356"/>
                  </a:cubicBezTo>
                  <a:cubicBezTo>
                    <a:pt x="421" y="356"/>
                    <a:pt x="421" y="356"/>
                    <a:pt x="226" y="356"/>
                  </a:cubicBezTo>
                  <a:cubicBezTo>
                    <a:pt x="180" y="356"/>
                    <a:pt x="164" y="347"/>
                    <a:pt x="164" y="317"/>
                  </a:cubicBezTo>
                  <a:cubicBezTo>
                    <a:pt x="164" y="317"/>
                    <a:pt x="164" y="317"/>
                    <a:pt x="164" y="256"/>
                  </a:cubicBezTo>
                  <a:cubicBezTo>
                    <a:pt x="164" y="256"/>
                    <a:pt x="164" y="256"/>
                    <a:pt x="413" y="256"/>
                  </a:cubicBezTo>
                  <a:cubicBezTo>
                    <a:pt x="424" y="256"/>
                    <a:pt x="432" y="250"/>
                    <a:pt x="432" y="244"/>
                  </a:cubicBezTo>
                  <a:cubicBezTo>
                    <a:pt x="432" y="244"/>
                    <a:pt x="432" y="244"/>
                    <a:pt x="432" y="189"/>
                  </a:cubicBezTo>
                  <a:cubicBezTo>
                    <a:pt x="432" y="182"/>
                    <a:pt x="424" y="177"/>
                    <a:pt x="413" y="177"/>
                  </a:cubicBezTo>
                  <a:cubicBezTo>
                    <a:pt x="413" y="177"/>
                    <a:pt x="413" y="177"/>
                    <a:pt x="164" y="177"/>
                  </a:cubicBezTo>
                  <a:cubicBezTo>
                    <a:pt x="164" y="177"/>
                    <a:pt x="164" y="177"/>
                    <a:pt x="164" y="124"/>
                  </a:cubicBezTo>
                  <a:cubicBezTo>
                    <a:pt x="164" y="94"/>
                    <a:pt x="180" y="85"/>
                    <a:pt x="226" y="85"/>
                  </a:cubicBezTo>
                  <a:cubicBezTo>
                    <a:pt x="226" y="85"/>
                    <a:pt x="226" y="85"/>
                    <a:pt x="421" y="85"/>
                  </a:cubicBezTo>
                  <a:cubicBezTo>
                    <a:pt x="432" y="85"/>
                    <a:pt x="440" y="80"/>
                    <a:pt x="440" y="73"/>
                  </a:cubicBezTo>
                  <a:cubicBezTo>
                    <a:pt x="440" y="73"/>
                    <a:pt x="440" y="73"/>
                    <a:pt x="440" y="20"/>
                  </a:cubicBezTo>
                  <a:cubicBezTo>
                    <a:pt x="440" y="12"/>
                    <a:pt x="434" y="9"/>
                    <a:pt x="421" y="8"/>
                  </a:cubicBezTo>
                  <a:cubicBezTo>
                    <a:pt x="387" y="5"/>
                    <a:pt x="339" y="0"/>
                    <a:pt x="23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16BD78E9-B426-A24D-8060-CBBBBB1020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2" y="4056"/>
              <a:ext cx="110" cy="110"/>
            </a:xfrm>
            <a:custGeom>
              <a:avLst/>
              <a:gdLst>
                <a:gd name="T0" fmla="*/ 248 w 433"/>
                <a:gd name="T1" fmla="*/ 0 h 433"/>
                <a:gd name="T2" fmla="*/ 0 w 433"/>
                <a:gd name="T3" fmla="*/ 181 h 433"/>
                <a:gd name="T4" fmla="*/ 0 w 433"/>
                <a:gd name="T5" fmla="*/ 252 h 433"/>
                <a:gd name="T6" fmla="*/ 233 w 433"/>
                <a:gd name="T7" fmla="*/ 433 h 433"/>
                <a:gd name="T8" fmla="*/ 409 w 433"/>
                <a:gd name="T9" fmla="*/ 422 h 433"/>
                <a:gd name="T10" fmla="*/ 416 w 433"/>
                <a:gd name="T11" fmla="*/ 421 h 433"/>
                <a:gd name="T12" fmla="*/ 432 w 433"/>
                <a:gd name="T13" fmla="*/ 408 h 433"/>
                <a:gd name="T14" fmla="*/ 432 w 433"/>
                <a:gd name="T15" fmla="*/ 217 h 433"/>
                <a:gd name="T16" fmla="*/ 416 w 433"/>
                <a:gd name="T17" fmla="*/ 206 h 433"/>
                <a:gd name="T18" fmla="*/ 269 w 433"/>
                <a:gd name="T19" fmla="*/ 206 h 433"/>
                <a:gd name="T20" fmla="*/ 257 w 433"/>
                <a:gd name="T21" fmla="*/ 217 h 433"/>
                <a:gd name="T22" fmla="*/ 257 w 433"/>
                <a:gd name="T23" fmla="*/ 272 h 433"/>
                <a:gd name="T24" fmla="*/ 269 w 433"/>
                <a:gd name="T25" fmla="*/ 283 h 433"/>
                <a:gd name="T26" fmla="*/ 296 w 433"/>
                <a:gd name="T27" fmla="*/ 283 h 433"/>
                <a:gd name="T28" fmla="*/ 296 w 433"/>
                <a:gd name="T29" fmla="*/ 348 h 433"/>
                <a:gd name="T30" fmla="*/ 233 w 433"/>
                <a:gd name="T31" fmla="*/ 349 h 433"/>
                <a:gd name="T32" fmla="*/ 141 w 433"/>
                <a:gd name="T33" fmla="*/ 253 h 433"/>
                <a:gd name="T34" fmla="*/ 141 w 433"/>
                <a:gd name="T35" fmla="*/ 181 h 433"/>
                <a:gd name="T36" fmla="*/ 239 w 433"/>
                <a:gd name="T37" fmla="*/ 85 h 433"/>
                <a:gd name="T38" fmla="*/ 248 w 433"/>
                <a:gd name="T39" fmla="*/ 85 h 433"/>
                <a:gd name="T40" fmla="*/ 419 w 433"/>
                <a:gd name="T41" fmla="*/ 89 h 433"/>
                <a:gd name="T42" fmla="*/ 421 w 433"/>
                <a:gd name="T43" fmla="*/ 89 h 433"/>
                <a:gd name="T44" fmla="*/ 433 w 433"/>
                <a:gd name="T45" fmla="*/ 82 h 433"/>
                <a:gd name="T46" fmla="*/ 433 w 433"/>
                <a:gd name="T47" fmla="*/ 22 h 433"/>
                <a:gd name="T48" fmla="*/ 419 w 433"/>
                <a:gd name="T49" fmla="*/ 13 h 433"/>
                <a:gd name="T50" fmla="*/ 248 w 433"/>
                <a:gd name="T5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3" h="433">
                  <a:moveTo>
                    <a:pt x="248" y="0"/>
                  </a:moveTo>
                  <a:cubicBezTo>
                    <a:pt x="130" y="0"/>
                    <a:pt x="0" y="36"/>
                    <a:pt x="0" y="181"/>
                  </a:cubicBezTo>
                  <a:cubicBezTo>
                    <a:pt x="0" y="181"/>
                    <a:pt x="0" y="181"/>
                    <a:pt x="0" y="252"/>
                  </a:cubicBezTo>
                  <a:cubicBezTo>
                    <a:pt x="0" y="396"/>
                    <a:pt x="140" y="433"/>
                    <a:pt x="233" y="433"/>
                  </a:cubicBezTo>
                  <a:cubicBezTo>
                    <a:pt x="310" y="433"/>
                    <a:pt x="366" y="428"/>
                    <a:pt x="409" y="422"/>
                  </a:cubicBezTo>
                  <a:cubicBezTo>
                    <a:pt x="411" y="422"/>
                    <a:pt x="414" y="422"/>
                    <a:pt x="416" y="421"/>
                  </a:cubicBezTo>
                  <a:cubicBezTo>
                    <a:pt x="428" y="420"/>
                    <a:pt x="432" y="416"/>
                    <a:pt x="432" y="408"/>
                  </a:cubicBezTo>
                  <a:cubicBezTo>
                    <a:pt x="432" y="408"/>
                    <a:pt x="432" y="408"/>
                    <a:pt x="432" y="217"/>
                  </a:cubicBezTo>
                  <a:cubicBezTo>
                    <a:pt x="432" y="211"/>
                    <a:pt x="425" y="206"/>
                    <a:pt x="416" y="206"/>
                  </a:cubicBezTo>
                  <a:cubicBezTo>
                    <a:pt x="416" y="206"/>
                    <a:pt x="416" y="206"/>
                    <a:pt x="269" y="206"/>
                  </a:cubicBezTo>
                  <a:cubicBezTo>
                    <a:pt x="262" y="206"/>
                    <a:pt x="257" y="211"/>
                    <a:pt x="257" y="217"/>
                  </a:cubicBezTo>
                  <a:cubicBezTo>
                    <a:pt x="257" y="217"/>
                    <a:pt x="257" y="217"/>
                    <a:pt x="257" y="272"/>
                  </a:cubicBezTo>
                  <a:cubicBezTo>
                    <a:pt x="257" y="278"/>
                    <a:pt x="262" y="283"/>
                    <a:pt x="269" y="283"/>
                  </a:cubicBezTo>
                  <a:cubicBezTo>
                    <a:pt x="269" y="283"/>
                    <a:pt x="269" y="283"/>
                    <a:pt x="296" y="283"/>
                  </a:cubicBezTo>
                  <a:cubicBezTo>
                    <a:pt x="296" y="283"/>
                    <a:pt x="296" y="283"/>
                    <a:pt x="296" y="348"/>
                  </a:cubicBezTo>
                  <a:cubicBezTo>
                    <a:pt x="276" y="349"/>
                    <a:pt x="256" y="349"/>
                    <a:pt x="233" y="349"/>
                  </a:cubicBezTo>
                  <a:cubicBezTo>
                    <a:pt x="193" y="349"/>
                    <a:pt x="141" y="331"/>
                    <a:pt x="141" y="253"/>
                  </a:cubicBezTo>
                  <a:cubicBezTo>
                    <a:pt x="141" y="253"/>
                    <a:pt x="141" y="253"/>
                    <a:pt x="141" y="181"/>
                  </a:cubicBezTo>
                  <a:cubicBezTo>
                    <a:pt x="141" y="110"/>
                    <a:pt x="179" y="87"/>
                    <a:pt x="239" y="85"/>
                  </a:cubicBezTo>
                  <a:cubicBezTo>
                    <a:pt x="242" y="85"/>
                    <a:pt x="245" y="85"/>
                    <a:pt x="248" y="85"/>
                  </a:cubicBezTo>
                  <a:cubicBezTo>
                    <a:pt x="318" y="85"/>
                    <a:pt x="379" y="88"/>
                    <a:pt x="419" y="89"/>
                  </a:cubicBezTo>
                  <a:cubicBezTo>
                    <a:pt x="419" y="89"/>
                    <a:pt x="419" y="89"/>
                    <a:pt x="421" y="89"/>
                  </a:cubicBezTo>
                  <a:cubicBezTo>
                    <a:pt x="428" y="89"/>
                    <a:pt x="433" y="88"/>
                    <a:pt x="433" y="82"/>
                  </a:cubicBezTo>
                  <a:cubicBezTo>
                    <a:pt x="433" y="82"/>
                    <a:pt x="433" y="82"/>
                    <a:pt x="433" y="22"/>
                  </a:cubicBezTo>
                  <a:cubicBezTo>
                    <a:pt x="433" y="16"/>
                    <a:pt x="427" y="14"/>
                    <a:pt x="419" y="13"/>
                  </a:cubicBezTo>
                  <a:cubicBezTo>
                    <a:pt x="389" y="8"/>
                    <a:pt x="330" y="0"/>
                    <a:pt x="2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</p:grpSp>
      <p:pic>
        <p:nvPicPr>
          <p:cNvPr id="2" name="Billede 1" descr="Et billede, der indeholder diagram, skærmbillede, sort-hvid, design&#10;&#10;Automatisk genereret beskrivelse">
            <a:extLst>
              <a:ext uri="{FF2B5EF4-FFF2-40B4-BE49-F238E27FC236}">
                <a16:creationId xmlns:a16="http://schemas.microsoft.com/office/drawing/2014/main" id="{B6DDD0AA-7EA0-3E36-D9B6-1B3027DD5A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14416" y="0"/>
            <a:ext cx="65775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82895"/>
      </p:ext>
    </p:extLst>
  </p:cSld>
  <p:clrMapOvr>
    <a:masterClrMapping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- graphic bg 1 - blue">
    <p:bg>
      <p:bgPr>
        <a:solidFill>
          <a:schemeClr val="accent4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billede 3">
            <a:extLst>
              <a:ext uri="{FF2B5EF4-FFF2-40B4-BE49-F238E27FC236}">
                <a16:creationId xmlns:a16="http://schemas.microsoft.com/office/drawing/2014/main" id="{102331CA-42A2-26AC-65D9-F8BF2BB45A2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6858000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Insert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6" name="Pladsholder til titel 7">
            <a:extLst>
              <a:ext uri="{FF2B5EF4-FFF2-40B4-BE49-F238E27FC236}">
                <a16:creationId xmlns:a16="http://schemas.microsoft.com/office/drawing/2014/main" id="{91EF54AD-A547-F54D-A463-4148CF568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932" y="463097"/>
            <a:ext cx="5111297" cy="10795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EA1A2F13-5D3D-B04E-8033-18F4E1F095C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510831" y="6188118"/>
            <a:ext cx="390525" cy="390525"/>
            <a:chOff x="6496" y="3920"/>
            <a:chExt cx="246" cy="246"/>
          </a:xfrm>
          <a:solidFill>
            <a:schemeClr val="bg1">
              <a:alpha val="40000"/>
            </a:schemeClr>
          </a:solidFill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5A5D5B73-F409-2F4E-BCA7-FCF28AAAC6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9" y="4056"/>
              <a:ext cx="109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8C537E0-91F9-184E-AB54-80FA50F116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32" y="3922"/>
              <a:ext cx="110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01BE6242-3AF2-7844-B25F-C50B38F4E4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6" y="3920"/>
              <a:ext cx="111" cy="112"/>
            </a:xfrm>
            <a:custGeom>
              <a:avLst/>
              <a:gdLst>
                <a:gd name="T0" fmla="*/ 235 w 440"/>
                <a:gd name="T1" fmla="*/ 0 h 442"/>
                <a:gd name="T2" fmla="*/ 0 w 440"/>
                <a:gd name="T3" fmla="*/ 124 h 442"/>
                <a:gd name="T4" fmla="*/ 0 w 440"/>
                <a:gd name="T5" fmla="*/ 317 h 442"/>
                <a:gd name="T6" fmla="*/ 234 w 440"/>
                <a:gd name="T7" fmla="*/ 442 h 442"/>
                <a:gd name="T8" fmla="*/ 421 w 440"/>
                <a:gd name="T9" fmla="*/ 434 h 442"/>
                <a:gd name="T10" fmla="*/ 440 w 440"/>
                <a:gd name="T11" fmla="*/ 422 h 442"/>
                <a:gd name="T12" fmla="*/ 440 w 440"/>
                <a:gd name="T13" fmla="*/ 368 h 442"/>
                <a:gd name="T14" fmla="*/ 421 w 440"/>
                <a:gd name="T15" fmla="*/ 356 h 442"/>
                <a:gd name="T16" fmla="*/ 226 w 440"/>
                <a:gd name="T17" fmla="*/ 356 h 442"/>
                <a:gd name="T18" fmla="*/ 164 w 440"/>
                <a:gd name="T19" fmla="*/ 317 h 442"/>
                <a:gd name="T20" fmla="*/ 164 w 440"/>
                <a:gd name="T21" fmla="*/ 256 h 442"/>
                <a:gd name="T22" fmla="*/ 413 w 440"/>
                <a:gd name="T23" fmla="*/ 256 h 442"/>
                <a:gd name="T24" fmla="*/ 432 w 440"/>
                <a:gd name="T25" fmla="*/ 244 h 442"/>
                <a:gd name="T26" fmla="*/ 432 w 440"/>
                <a:gd name="T27" fmla="*/ 189 h 442"/>
                <a:gd name="T28" fmla="*/ 413 w 440"/>
                <a:gd name="T29" fmla="*/ 177 h 442"/>
                <a:gd name="T30" fmla="*/ 164 w 440"/>
                <a:gd name="T31" fmla="*/ 177 h 442"/>
                <a:gd name="T32" fmla="*/ 164 w 440"/>
                <a:gd name="T33" fmla="*/ 124 h 442"/>
                <a:gd name="T34" fmla="*/ 226 w 440"/>
                <a:gd name="T35" fmla="*/ 85 h 442"/>
                <a:gd name="T36" fmla="*/ 421 w 440"/>
                <a:gd name="T37" fmla="*/ 85 h 442"/>
                <a:gd name="T38" fmla="*/ 440 w 440"/>
                <a:gd name="T39" fmla="*/ 73 h 442"/>
                <a:gd name="T40" fmla="*/ 440 w 440"/>
                <a:gd name="T41" fmla="*/ 20 h 442"/>
                <a:gd name="T42" fmla="*/ 421 w 440"/>
                <a:gd name="T43" fmla="*/ 8 h 442"/>
                <a:gd name="T44" fmla="*/ 235 w 440"/>
                <a:gd name="T4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0" h="442">
                  <a:moveTo>
                    <a:pt x="235" y="0"/>
                  </a:moveTo>
                  <a:cubicBezTo>
                    <a:pt x="111" y="0"/>
                    <a:pt x="0" y="19"/>
                    <a:pt x="0" y="124"/>
                  </a:cubicBezTo>
                  <a:cubicBezTo>
                    <a:pt x="0" y="124"/>
                    <a:pt x="0" y="124"/>
                    <a:pt x="0" y="317"/>
                  </a:cubicBezTo>
                  <a:cubicBezTo>
                    <a:pt x="0" y="422"/>
                    <a:pt x="110" y="442"/>
                    <a:pt x="234" y="442"/>
                  </a:cubicBezTo>
                  <a:cubicBezTo>
                    <a:pt x="338" y="442"/>
                    <a:pt x="387" y="437"/>
                    <a:pt x="421" y="434"/>
                  </a:cubicBezTo>
                  <a:cubicBezTo>
                    <a:pt x="434" y="433"/>
                    <a:pt x="440" y="429"/>
                    <a:pt x="440" y="422"/>
                  </a:cubicBezTo>
                  <a:cubicBezTo>
                    <a:pt x="440" y="422"/>
                    <a:pt x="440" y="422"/>
                    <a:pt x="440" y="368"/>
                  </a:cubicBezTo>
                  <a:cubicBezTo>
                    <a:pt x="440" y="362"/>
                    <a:pt x="432" y="356"/>
                    <a:pt x="421" y="356"/>
                  </a:cubicBezTo>
                  <a:cubicBezTo>
                    <a:pt x="421" y="356"/>
                    <a:pt x="421" y="356"/>
                    <a:pt x="226" y="356"/>
                  </a:cubicBezTo>
                  <a:cubicBezTo>
                    <a:pt x="180" y="356"/>
                    <a:pt x="164" y="347"/>
                    <a:pt x="164" y="317"/>
                  </a:cubicBezTo>
                  <a:cubicBezTo>
                    <a:pt x="164" y="317"/>
                    <a:pt x="164" y="317"/>
                    <a:pt x="164" y="256"/>
                  </a:cubicBezTo>
                  <a:cubicBezTo>
                    <a:pt x="164" y="256"/>
                    <a:pt x="164" y="256"/>
                    <a:pt x="413" y="256"/>
                  </a:cubicBezTo>
                  <a:cubicBezTo>
                    <a:pt x="424" y="256"/>
                    <a:pt x="432" y="250"/>
                    <a:pt x="432" y="244"/>
                  </a:cubicBezTo>
                  <a:cubicBezTo>
                    <a:pt x="432" y="244"/>
                    <a:pt x="432" y="244"/>
                    <a:pt x="432" y="189"/>
                  </a:cubicBezTo>
                  <a:cubicBezTo>
                    <a:pt x="432" y="182"/>
                    <a:pt x="424" y="177"/>
                    <a:pt x="413" y="177"/>
                  </a:cubicBezTo>
                  <a:cubicBezTo>
                    <a:pt x="413" y="177"/>
                    <a:pt x="413" y="177"/>
                    <a:pt x="164" y="177"/>
                  </a:cubicBezTo>
                  <a:cubicBezTo>
                    <a:pt x="164" y="177"/>
                    <a:pt x="164" y="177"/>
                    <a:pt x="164" y="124"/>
                  </a:cubicBezTo>
                  <a:cubicBezTo>
                    <a:pt x="164" y="94"/>
                    <a:pt x="180" y="85"/>
                    <a:pt x="226" y="85"/>
                  </a:cubicBezTo>
                  <a:cubicBezTo>
                    <a:pt x="226" y="85"/>
                    <a:pt x="226" y="85"/>
                    <a:pt x="421" y="85"/>
                  </a:cubicBezTo>
                  <a:cubicBezTo>
                    <a:pt x="432" y="85"/>
                    <a:pt x="440" y="80"/>
                    <a:pt x="440" y="73"/>
                  </a:cubicBezTo>
                  <a:cubicBezTo>
                    <a:pt x="440" y="73"/>
                    <a:pt x="440" y="73"/>
                    <a:pt x="440" y="20"/>
                  </a:cubicBezTo>
                  <a:cubicBezTo>
                    <a:pt x="440" y="12"/>
                    <a:pt x="434" y="9"/>
                    <a:pt x="421" y="8"/>
                  </a:cubicBezTo>
                  <a:cubicBezTo>
                    <a:pt x="387" y="5"/>
                    <a:pt x="339" y="0"/>
                    <a:pt x="23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78EF4493-C010-BF47-AB8E-F9306AE2EB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2" y="4056"/>
              <a:ext cx="110" cy="110"/>
            </a:xfrm>
            <a:custGeom>
              <a:avLst/>
              <a:gdLst>
                <a:gd name="T0" fmla="*/ 248 w 433"/>
                <a:gd name="T1" fmla="*/ 0 h 433"/>
                <a:gd name="T2" fmla="*/ 0 w 433"/>
                <a:gd name="T3" fmla="*/ 181 h 433"/>
                <a:gd name="T4" fmla="*/ 0 w 433"/>
                <a:gd name="T5" fmla="*/ 252 h 433"/>
                <a:gd name="T6" fmla="*/ 233 w 433"/>
                <a:gd name="T7" fmla="*/ 433 h 433"/>
                <a:gd name="T8" fmla="*/ 409 w 433"/>
                <a:gd name="T9" fmla="*/ 422 h 433"/>
                <a:gd name="T10" fmla="*/ 416 w 433"/>
                <a:gd name="T11" fmla="*/ 421 h 433"/>
                <a:gd name="T12" fmla="*/ 432 w 433"/>
                <a:gd name="T13" fmla="*/ 408 h 433"/>
                <a:gd name="T14" fmla="*/ 432 w 433"/>
                <a:gd name="T15" fmla="*/ 217 h 433"/>
                <a:gd name="T16" fmla="*/ 416 w 433"/>
                <a:gd name="T17" fmla="*/ 206 h 433"/>
                <a:gd name="T18" fmla="*/ 269 w 433"/>
                <a:gd name="T19" fmla="*/ 206 h 433"/>
                <a:gd name="T20" fmla="*/ 257 w 433"/>
                <a:gd name="T21" fmla="*/ 217 h 433"/>
                <a:gd name="T22" fmla="*/ 257 w 433"/>
                <a:gd name="T23" fmla="*/ 272 h 433"/>
                <a:gd name="T24" fmla="*/ 269 w 433"/>
                <a:gd name="T25" fmla="*/ 283 h 433"/>
                <a:gd name="T26" fmla="*/ 296 w 433"/>
                <a:gd name="T27" fmla="*/ 283 h 433"/>
                <a:gd name="T28" fmla="*/ 296 w 433"/>
                <a:gd name="T29" fmla="*/ 348 h 433"/>
                <a:gd name="T30" fmla="*/ 233 w 433"/>
                <a:gd name="T31" fmla="*/ 349 h 433"/>
                <a:gd name="T32" fmla="*/ 141 w 433"/>
                <a:gd name="T33" fmla="*/ 253 h 433"/>
                <a:gd name="T34" fmla="*/ 141 w 433"/>
                <a:gd name="T35" fmla="*/ 181 h 433"/>
                <a:gd name="T36" fmla="*/ 239 w 433"/>
                <a:gd name="T37" fmla="*/ 85 h 433"/>
                <a:gd name="T38" fmla="*/ 248 w 433"/>
                <a:gd name="T39" fmla="*/ 85 h 433"/>
                <a:gd name="T40" fmla="*/ 419 w 433"/>
                <a:gd name="T41" fmla="*/ 89 h 433"/>
                <a:gd name="T42" fmla="*/ 421 w 433"/>
                <a:gd name="T43" fmla="*/ 89 h 433"/>
                <a:gd name="T44" fmla="*/ 433 w 433"/>
                <a:gd name="T45" fmla="*/ 82 h 433"/>
                <a:gd name="T46" fmla="*/ 433 w 433"/>
                <a:gd name="T47" fmla="*/ 22 h 433"/>
                <a:gd name="T48" fmla="*/ 419 w 433"/>
                <a:gd name="T49" fmla="*/ 13 h 433"/>
                <a:gd name="T50" fmla="*/ 248 w 433"/>
                <a:gd name="T5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3" h="433">
                  <a:moveTo>
                    <a:pt x="248" y="0"/>
                  </a:moveTo>
                  <a:cubicBezTo>
                    <a:pt x="130" y="0"/>
                    <a:pt x="0" y="36"/>
                    <a:pt x="0" y="181"/>
                  </a:cubicBezTo>
                  <a:cubicBezTo>
                    <a:pt x="0" y="181"/>
                    <a:pt x="0" y="181"/>
                    <a:pt x="0" y="252"/>
                  </a:cubicBezTo>
                  <a:cubicBezTo>
                    <a:pt x="0" y="396"/>
                    <a:pt x="140" y="433"/>
                    <a:pt x="233" y="433"/>
                  </a:cubicBezTo>
                  <a:cubicBezTo>
                    <a:pt x="310" y="433"/>
                    <a:pt x="366" y="428"/>
                    <a:pt x="409" y="422"/>
                  </a:cubicBezTo>
                  <a:cubicBezTo>
                    <a:pt x="411" y="422"/>
                    <a:pt x="414" y="422"/>
                    <a:pt x="416" y="421"/>
                  </a:cubicBezTo>
                  <a:cubicBezTo>
                    <a:pt x="428" y="420"/>
                    <a:pt x="432" y="416"/>
                    <a:pt x="432" y="408"/>
                  </a:cubicBezTo>
                  <a:cubicBezTo>
                    <a:pt x="432" y="408"/>
                    <a:pt x="432" y="408"/>
                    <a:pt x="432" y="217"/>
                  </a:cubicBezTo>
                  <a:cubicBezTo>
                    <a:pt x="432" y="211"/>
                    <a:pt x="425" y="206"/>
                    <a:pt x="416" y="206"/>
                  </a:cubicBezTo>
                  <a:cubicBezTo>
                    <a:pt x="416" y="206"/>
                    <a:pt x="416" y="206"/>
                    <a:pt x="269" y="206"/>
                  </a:cubicBezTo>
                  <a:cubicBezTo>
                    <a:pt x="262" y="206"/>
                    <a:pt x="257" y="211"/>
                    <a:pt x="257" y="217"/>
                  </a:cubicBezTo>
                  <a:cubicBezTo>
                    <a:pt x="257" y="217"/>
                    <a:pt x="257" y="217"/>
                    <a:pt x="257" y="272"/>
                  </a:cubicBezTo>
                  <a:cubicBezTo>
                    <a:pt x="257" y="278"/>
                    <a:pt x="262" y="283"/>
                    <a:pt x="269" y="283"/>
                  </a:cubicBezTo>
                  <a:cubicBezTo>
                    <a:pt x="269" y="283"/>
                    <a:pt x="269" y="283"/>
                    <a:pt x="296" y="283"/>
                  </a:cubicBezTo>
                  <a:cubicBezTo>
                    <a:pt x="296" y="283"/>
                    <a:pt x="296" y="283"/>
                    <a:pt x="296" y="348"/>
                  </a:cubicBezTo>
                  <a:cubicBezTo>
                    <a:pt x="276" y="349"/>
                    <a:pt x="256" y="349"/>
                    <a:pt x="233" y="349"/>
                  </a:cubicBezTo>
                  <a:cubicBezTo>
                    <a:pt x="193" y="349"/>
                    <a:pt x="141" y="331"/>
                    <a:pt x="141" y="253"/>
                  </a:cubicBezTo>
                  <a:cubicBezTo>
                    <a:pt x="141" y="253"/>
                    <a:pt x="141" y="253"/>
                    <a:pt x="141" y="181"/>
                  </a:cubicBezTo>
                  <a:cubicBezTo>
                    <a:pt x="141" y="110"/>
                    <a:pt x="179" y="87"/>
                    <a:pt x="239" y="85"/>
                  </a:cubicBezTo>
                  <a:cubicBezTo>
                    <a:pt x="242" y="85"/>
                    <a:pt x="245" y="85"/>
                    <a:pt x="248" y="85"/>
                  </a:cubicBezTo>
                  <a:cubicBezTo>
                    <a:pt x="318" y="85"/>
                    <a:pt x="379" y="88"/>
                    <a:pt x="419" y="89"/>
                  </a:cubicBezTo>
                  <a:cubicBezTo>
                    <a:pt x="419" y="89"/>
                    <a:pt x="419" y="89"/>
                    <a:pt x="421" y="89"/>
                  </a:cubicBezTo>
                  <a:cubicBezTo>
                    <a:pt x="428" y="89"/>
                    <a:pt x="433" y="88"/>
                    <a:pt x="433" y="82"/>
                  </a:cubicBezTo>
                  <a:cubicBezTo>
                    <a:pt x="433" y="82"/>
                    <a:pt x="433" y="82"/>
                    <a:pt x="433" y="22"/>
                  </a:cubicBezTo>
                  <a:cubicBezTo>
                    <a:pt x="433" y="16"/>
                    <a:pt x="427" y="14"/>
                    <a:pt x="419" y="13"/>
                  </a:cubicBezTo>
                  <a:cubicBezTo>
                    <a:pt x="389" y="8"/>
                    <a:pt x="330" y="0"/>
                    <a:pt x="2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</p:grp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286CA00-58F3-954A-BA73-FE6ECD1CB4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932" y="1721985"/>
            <a:ext cx="5111297" cy="4249737"/>
          </a:xfrm>
        </p:spPr>
        <p:txBody>
          <a:bodyPr/>
          <a:lstStyle>
            <a:lvl1pPr>
              <a:buClr>
                <a:schemeClr val="accent4"/>
              </a:buClr>
              <a:defRPr>
                <a:ln>
                  <a:noFill/>
                </a:ln>
                <a:solidFill>
                  <a:schemeClr val="bg1"/>
                </a:solidFill>
              </a:defRPr>
            </a:lvl1pPr>
            <a:lvl2pPr>
              <a:buClr>
                <a:schemeClr val="tx2"/>
              </a:buCl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buClr>
                <a:schemeClr val="tx2"/>
              </a:buCl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buClr>
                <a:schemeClr val="tx2"/>
              </a:buCl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buClr>
                <a:schemeClr val="tx2"/>
              </a:buCl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pic>
        <p:nvPicPr>
          <p:cNvPr id="5" name="Billede 4" descr="Et billede, der indeholder skærmbillede, mønster, sort&#10;&#10;Automatisk genereret beskrivelse">
            <a:extLst>
              <a:ext uri="{FF2B5EF4-FFF2-40B4-BE49-F238E27FC236}">
                <a16:creationId xmlns:a16="http://schemas.microsoft.com/office/drawing/2014/main" id="{FA76929E-6F91-EF90-1947-E21576E337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0828" b="10346"/>
          <a:stretch/>
        </p:blipFill>
        <p:spPr>
          <a:xfrm>
            <a:off x="0" y="3023679"/>
            <a:ext cx="3498368" cy="38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2547"/>
      </p:ext>
    </p:extLst>
  </p:cSld>
  <p:clrMapOvr>
    <a:masterClrMapping/>
  </p:clrMapOvr>
  <p:transition spd="slow">
    <p:push/>
  </p:transition>
  <p:extLst>
    <p:ext uri="{DCECCB84-F9BA-43D5-87BE-67443E8EF086}">
      <p15:sldGuideLst xmlns:p15="http://schemas.microsoft.com/office/powerpoint/2012/main">
        <p15:guide id="1" pos="778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graph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96CE0B12-8001-748E-B735-008D1DA4BBEA}"/>
              </a:ext>
            </a:extLst>
          </p:cNvPr>
          <p:cNvGrpSpPr/>
          <p:nvPr userDrawn="1"/>
        </p:nvGrpSpPr>
        <p:grpSpPr>
          <a:xfrm>
            <a:off x="1" y="5762625"/>
            <a:ext cx="6457948" cy="1095375"/>
            <a:chOff x="0" y="3537831"/>
            <a:chExt cx="12191999" cy="1973736"/>
          </a:xfrm>
        </p:grpSpPr>
        <p:sp>
          <p:nvSpPr>
            <p:cNvPr id="3" name="Rectangle 6">
              <a:extLst>
                <a:ext uri="{FF2B5EF4-FFF2-40B4-BE49-F238E27FC236}">
                  <a16:creationId xmlns:a16="http://schemas.microsoft.com/office/drawing/2014/main" id="{FB8ABDC0-5817-8034-DFA4-8ECBA08A849B}"/>
                </a:ext>
              </a:extLst>
            </p:cNvPr>
            <p:cNvSpPr/>
            <p:nvPr userDrawn="1"/>
          </p:nvSpPr>
          <p:spPr>
            <a:xfrm>
              <a:off x="0" y="3537831"/>
              <a:ext cx="8128933" cy="1973736"/>
            </a:xfrm>
            <a:prstGeom prst="rect">
              <a:avLst/>
            </a:prstGeom>
            <a:solidFill>
              <a:srgbClr val="51777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>
                <a:lnSpc>
                  <a:spcPct val="90000"/>
                </a:lnSpc>
              </a:pPr>
              <a:endParaRPr lang="da-DK" sz="2800" dirty="0" err="1"/>
            </a:p>
          </p:txBody>
        </p:sp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8286F628-1C8D-394D-A2FC-794F79E92464}"/>
                </a:ext>
              </a:extLst>
            </p:cNvPr>
            <p:cNvSpPr/>
            <p:nvPr userDrawn="1"/>
          </p:nvSpPr>
          <p:spPr>
            <a:xfrm>
              <a:off x="1582441" y="3537831"/>
              <a:ext cx="10609558" cy="1973736"/>
            </a:xfrm>
            <a:prstGeom prst="rect">
              <a:avLst/>
            </a:prstGeom>
            <a:solidFill>
              <a:srgbClr val="517770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>
                <a:lnSpc>
                  <a:spcPct val="90000"/>
                </a:lnSpc>
              </a:pPr>
              <a:endParaRPr lang="da-DK" sz="2800" dirty="0" err="1"/>
            </a:p>
          </p:txBody>
        </p:sp>
      </p:grpSp>
      <p:sp>
        <p:nvSpPr>
          <p:cNvPr id="11" name="Title 2">
            <a:extLst>
              <a:ext uri="{FF2B5EF4-FFF2-40B4-BE49-F238E27FC236}">
                <a16:creationId xmlns:a16="http://schemas.microsoft.com/office/drawing/2014/main" id="{B16122CE-394F-7940-B543-DA23B1DA01E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4111" y="1607249"/>
            <a:ext cx="4980215" cy="1419225"/>
          </a:xfrm>
          <a:prstGeom prst="rect">
            <a:avLst/>
          </a:prstGeom>
        </p:spPr>
        <p:txBody>
          <a:bodyPr lIns="180000" tIns="0" rIns="180000" bIns="0" anchor="b">
            <a:noAutofit/>
          </a:bodyPr>
          <a:lstStyle>
            <a:lvl1pPr algn="ctr">
              <a:defRPr sz="36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Section title style</a:t>
            </a:r>
            <a:endParaRPr lang="en-GB" dirty="0"/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D6D426F1-3EFD-4243-9C59-EA6CFD26F7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4111" y="3392340"/>
            <a:ext cx="4980215" cy="1974776"/>
          </a:xfrm>
          <a:prstGeom prst="rect">
            <a:avLst/>
          </a:prstGeom>
        </p:spPr>
        <p:txBody>
          <a:bodyPr lIns="180000" rIns="180000"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section </a:t>
            </a:r>
          </a:p>
          <a:p>
            <a:r>
              <a:rPr lang="en-GB" dirty="0"/>
              <a:t>subtitle style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8F80D7BB-01FA-1B4A-9276-146A5704780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510831" y="6188118"/>
            <a:ext cx="390525" cy="390525"/>
            <a:chOff x="6496" y="3920"/>
            <a:chExt cx="246" cy="246"/>
          </a:xfrm>
          <a:solidFill>
            <a:schemeClr val="bg1">
              <a:lumMod val="85000"/>
              <a:alpha val="40000"/>
            </a:schemeClr>
          </a:solidFill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B3351545-A890-ED49-AD05-1FD64B467F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9" y="4056"/>
              <a:ext cx="109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C7FD02-6D81-E14B-A529-6E7C0B3CC3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32" y="3922"/>
              <a:ext cx="110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9C148DF-BB9A-514B-8FBD-121CAC68E1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6" y="3920"/>
              <a:ext cx="111" cy="112"/>
            </a:xfrm>
            <a:custGeom>
              <a:avLst/>
              <a:gdLst>
                <a:gd name="T0" fmla="*/ 235 w 440"/>
                <a:gd name="T1" fmla="*/ 0 h 442"/>
                <a:gd name="T2" fmla="*/ 0 w 440"/>
                <a:gd name="T3" fmla="*/ 124 h 442"/>
                <a:gd name="T4" fmla="*/ 0 w 440"/>
                <a:gd name="T5" fmla="*/ 317 h 442"/>
                <a:gd name="T6" fmla="*/ 234 w 440"/>
                <a:gd name="T7" fmla="*/ 442 h 442"/>
                <a:gd name="T8" fmla="*/ 421 w 440"/>
                <a:gd name="T9" fmla="*/ 434 h 442"/>
                <a:gd name="T10" fmla="*/ 440 w 440"/>
                <a:gd name="T11" fmla="*/ 422 h 442"/>
                <a:gd name="T12" fmla="*/ 440 w 440"/>
                <a:gd name="T13" fmla="*/ 368 h 442"/>
                <a:gd name="T14" fmla="*/ 421 w 440"/>
                <a:gd name="T15" fmla="*/ 356 h 442"/>
                <a:gd name="T16" fmla="*/ 226 w 440"/>
                <a:gd name="T17" fmla="*/ 356 h 442"/>
                <a:gd name="T18" fmla="*/ 164 w 440"/>
                <a:gd name="T19" fmla="*/ 317 h 442"/>
                <a:gd name="T20" fmla="*/ 164 w 440"/>
                <a:gd name="T21" fmla="*/ 256 h 442"/>
                <a:gd name="T22" fmla="*/ 413 w 440"/>
                <a:gd name="T23" fmla="*/ 256 h 442"/>
                <a:gd name="T24" fmla="*/ 432 w 440"/>
                <a:gd name="T25" fmla="*/ 244 h 442"/>
                <a:gd name="T26" fmla="*/ 432 w 440"/>
                <a:gd name="T27" fmla="*/ 189 h 442"/>
                <a:gd name="T28" fmla="*/ 413 w 440"/>
                <a:gd name="T29" fmla="*/ 177 h 442"/>
                <a:gd name="T30" fmla="*/ 164 w 440"/>
                <a:gd name="T31" fmla="*/ 177 h 442"/>
                <a:gd name="T32" fmla="*/ 164 w 440"/>
                <a:gd name="T33" fmla="*/ 124 h 442"/>
                <a:gd name="T34" fmla="*/ 226 w 440"/>
                <a:gd name="T35" fmla="*/ 85 h 442"/>
                <a:gd name="T36" fmla="*/ 421 w 440"/>
                <a:gd name="T37" fmla="*/ 85 h 442"/>
                <a:gd name="T38" fmla="*/ 440 w 440"/>
                <a:gd name="T39" fmla="*/ 73 h 442"/>
                <a:gd name="T40" fmla="*/ 440 w 440"/>
                <a:gd name="T41" fmla="*/ 20 h 442"/>
                <a:gd name="T42" fmla="*/ 421 w 440"/>
                <a:gd name="T43" fmla="*/ 8 h 442"/>
                <a:gd name="T44" fmla="*/ 235 w 440"/>
                <a:gd name="T4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0" h="442">
                  <a:moveTo>
                    <a:pt x="235" y="0"/>
                  </a:moveTo>
                  <a:cubicBezTo>
                    <a:pt x="111" y="0"/>
                    <a:pt x="0" y="19"/>
                    <a:pt x="0" y="124"/>
                  </a:cubicBezTo>
                  <a:cubicBezTo>
                    <a:pt x="0" y="124"/>
                    <a:pt x="0" y="124"/>
                    <a:pt x="0" y="317"/>
                  </a:cubicBezTo>
                  <a:cubicBezTo>
                    <a:pt x="0" y="422"/>
                    <a:pt x="110" y="442"/>
                    <a:pt x="234" y="442"/>
                  </a:cubicBezTo>
                  <a:cubicBezTo>
                    <a:pt x="338" y="442"/>
                    <a:pt x="387" y="437"/>
                    <a:pt x="421" y="434"/>
                  </a:cubicBezTo>
                  <a:cubicBezTo>
                    <a:pt x="434" y="433"/>
                    <a:pt x="440" y="429"/>
                    <a:pt x="440" y="422"/>
                  </a:cubicBezTo>
                  <a:cubicBezTo>
                    <a:pt x="440" y="422"/>
                    <a:pt x="440" y="422"/>
                    <a:pt x="440" y="368"/>
                  </a:cubicBezTo>
                  <a:cubicBezTo>
                    <a:pt x="440" y="362"/>
                    <a:pt x="432" y="356"/>
                    <a:pt x="421" y="356"/>
                  </a:cubicBezTo>
                  <a:cubicBezTo>
                    <a:pt x="421" y="356"/>
                    <a:pt x="421" y="356"/>
                    <a:pt x="226" y="356"/>
                  </a:cubicBezTo>
                  <a:cubicBezTo>
                    <a:pt x="180" y="356"/>
                    <a:pt x="164" y="347"/>
                    <a:pt x="164" y="317"/>
                  </a:cubicBezTo>
                  <a:cubicBezTo>
                    <a:pt x="164" y="317"/>
                    <a:pt x="164" y="317"/>
                    <a:pt x="164" y="256"/>
                  </a:cubicBezTo>
                  <a:cubicBezTo>
                    <a:pt x="164" y="256"/>
                    <a:pt x="164" y="256"/>
                    <a:pt x="413" y="256"/>
                  </a:cubicBezTo>
                  <a:cubicBezTo>
                    <a:pt x="424" y="256"/>
                    <a:pt x="432" y="250"/>
                    <a:pt x="432" y="244"/>
                  </a:cubicBezTo>
                  <a:cubicBezTo>
                    <a:pt x="432" y="244"/>
                    <a:pt x="432" y="244"/>
                    <a:pt x="432" y="189"/>
                  </a:cubicBezTo>
                  <a:cubicBezTo>
                    <a:pt x="432" y="182"/>
                    <a:pt x="424" y="177"/>
                    <a:pt x="413" y="177"/>
                  </a:cubicBezTo>
                  <a:cubicBezTo>
                    <a:pt x="413" y="177"/>
                    <a:pt x="413" y="177"/>
                    <a:pt x="164" y="177"/>
                  </a:cubicBezTo>
                  <a:cubicBezTo>
                    <a:pt x="164" y="177"/>
                    <a:pt x="164" y="177"/>
                    <a:pt x="164" y="124"/>
                  </a:cubicBezTo>
                  <a:cubicBezTo>
                    <a:pt x="164" y="94"/>
                    <a:pt x="180" y="85"/>
                    <a:pt x="226" y="85"/>
                  </a:cubicBezTo>
                  <a:cubicBezTo>
                    <a:pt x="226" y="85"/>
                    <a:pt x="226" y="85"/>
                    <a:pt x="421" y="85"/>
                  </a:cubicBezTo>
                  <a:cubicBezTo>
                    <a:pt x="432" y="85"/>
                    <a:pt x="440" y="80"/>
                    <a:pt x="440" y="73"/>
                  </a:cubicBezTo>
                  <a:cubicBezTo>
                    <a:pt x="440" y="73"/>
                    <a:pt x="440" y="73"/>
                    <a:pt x="440" y="20"/>
                  </a:cubicBezTo>
                  <a:cubicBezTo>
                    <a:pt x="440" y="12"/>
                    <a:pt x="434" y="9"/>
                    <a:pt x="421" y="8"/>
                  </a:cubicBezTo>
                  <a:cubicBezTo>
                    <a:pt x="387" y="5"/>
                    <a:pt x="339" y="0"/>
                    <a:pt x="23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EBF33A48-6038-E948-B3A5-3169812B41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2" y="4056"/>
              <a:ext cx="110" cy="110"/>
            </a:xfrm>
            <a:custGeom>
              <a:avLst/>
              <a:gdLst>
                <a:gd name="T0" fmla="*/ 248 w 433"/>
                <a:gd name="T1" fmla="*/ 0 h 433"/>
                <a:gd name="T2" fmla="*/ 0 w 433"/>
                <a:gd name="T3" fmla="*/ 181 h 433"/>
                <a:gd name="T4" fmla="*/ 0 w 433"/>
                <a:gd name="T5" fmla="*/ 252 h 433"/>
                <a:gd name="T6" fmla="*/ 233 w 433"/>
                <a:gd name="T7" fmla="*/ 433 h 433"/>
                <a:gd name="T8" fmla="*/ 409 w 433"/>
                <a:gd name="T9" fmla="*/ 422 h 433"/>
                <a:gd name="T10" fmla="*/ 416 w 433"/>
                <a:gd name="T11" fmla="*/ 421 h 433"/>
                <a:gd name="T12" fmla="*/ 432 w 433"/>
                <a:gd name="T13" fmla="*/ 408 h 433"/>
                <a:gd name="T14" fmla="*/ 432 w 433"/>
                <a:gd name="T15" fmla="*/ 217 h 433"/>
                <a:gd name="T16" fmla="*/ 416 w 433"/>
                <a:gd name="T17" fmla="*/ 206 h 433"/>
                <a:gd name="T18" fmla="*/ 269 w 433"/>
                <a:gd name="T19" fmla="*/ 206 h 433"/>
                <a:gd name="T20" fmla="*/ 257 w 433"/>
                <a:gd name="T21" fmla="*/ 217 h 433"/>
                <a:gd name="T22" fmla="*/ 257 w 433"/>
                <a:gd name="T23" fmla="*/ 272 h 433"/>
                <a:gd name="T24" fmla="*/ 269 w 433"/>
                <a:gd name="T25" fmla="*/ 283 h 433"/>
                <a:gd name="T26" fmla="*/ 296 w 433"/>
                <a:gd name="T27" fmla="*/ 283 h 433"/>
                <a:gd name="T28" fmla="*/ 296 w 433"/>
                <a:gd name="T29" fmla="*/ 348 h 433"/>
                <a:gd name="T30" fmla="*/ 233 w 433"/>
                <a:gd name="T31" fmla="*/ 349 h 433"/>
                <a:gd name="T32" fmla="*/ 141 w 433"/>
                <a:gd name="T33" fmla="*/ 253 h 433"/>
                <a:gd name="T34" fmla="*/ 141 w 433"/>
                <a:gd name="T35" fmla="*/ 181 h 433"/>
                <a:gd name="T36" fmla="*/ 239 w 433"/>
                <a:gd name="T37" fmla="*/ 85 h 433"/>
                <a:gd name="T38" fmla="*/ 248 w 433"/>
                <a:gd name="T39" fmla="*/ 85 h 433"/>
                <a:gd name="T40" fmla="*/ 419 w 433"/>
                <a:gd name="T41" fmla="*/ 89 h 433"/>
                <a:gd name="T42" fmla="*/ 421 w 433"/>
                <a:gd name="T43" fmla="*/ 89 h 433"/>
                <a:gd name="T44" fmla="*/ 433 w 433"/>
                <a:gd name="T45" fmla="*/ 82 h 433"/>
                <a:gd name="T46" fmla="*/ 433 w 433"/>
                <a:gd name="T47" fmla="*/ 22 h 433"/>
                <a:gd name="T48" fmla="*/ 419 w 433"/>
                <a:gd name="T49" fmla="*/ 13 h 433"/>
                <a:gd name="T50" fmla="*/ 248 w 433"/>
                <a:gd name="T5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3" h="433">
                  <a:moveTo>
                    <a:pt x="248" y="0"/>
                  </a:moveTo>
                  <a:cubicBezTo>
                    <a:pt x="130" y="0"/>
                    <a:pt x="0" y="36"/>
                    <a:pt x="0" y="181"/>
                  </a:cubicBezTo>
                  <a:cubicBezTo>
                    <a:pt x="0" y="181"/>
                    <a:pt x="0" y="181"/>
                    <a:pt x="0" y="252"/>
                  </a:cubicBezTo>
                  <a:cubicBezTo>
                    <a:pt x="0" y="396"/>
                    <a:pt x="140" y="433"/>
                    <a:pt x="233" y="433"/>
                  </a:cubicBezTo>
                  <a:cubicBezTo>
                    <a:pt x="310" y="433"/>
                    <a:pt x="366" y="428"/>
                    <a:pt x="409" y="422"/>
                  </a:cubicBezTo>
                  <a:cubicBezTo>
                    <a:pt x="411" y="422"/>
                    <a:pt x="414" y="422"/>
                    <a:pt x="416" y="421"/>
                  </a:cubicBezTo>
                  <a:cubicBezTo>
                    <a:pt x="428" y="420"/>
                    <a:pt x="432" y="416"/>
                    <a:pt x="432" y="408"/>
                  </a:cubicBezTo>
                  <a:cubicBezTo>
                    <a:pt x="432" y="408"/>
                    <a:pt x="432" y="408"/>
                    <a:pt x="432" y="217"/>
                  </a:cubicBezTo>
                  <a:cubicBezTo>
                    <a:pt x="432" y="211"/>
                    <a:pt x="425" y="206"/>
                    <a:pt x="416" y="206"/>
                  </a:cubicBezTo>
                  <a:cubicBezTo>
                    <a:pt x="416" y="206"/>
                    <a:pt x="416" y="206"/>
                    <a:pt x="269" y="206"/>
                  </a:cubicBezTo>
                  <a:cubicBezTo>
                    <a:pt x="262" y="206"/>
                    <a:pt x="257" y="211"/>
                    <a:pt x="257" y="217"/>
                  </a:cubicBezTo>
                  <a:cubicBezTo>
                    <a:pt x="257" y="217"/>
                    <a:pt x="257" y="217"/>
                    <a:pt x="257" y="272"/>
                  </a:cubicBezTo>
                  <a:cubicBezTo>
                    <a:pt x="257" y="278"/>
                    <a:pt x="262" y="283"/>
                    <a:pt x="269" y="283"/>
                  </a:cubicBezTo>
                  <a:cubicBezTo>
                    <a:pt x="269" y="283"/>
                    <a:pt x="269" y="283"/>
                    <a:pt x="296" y="283"/>
                  </a:cubicBezTo>
                  <a:cubicBezTo>
                    <a:pt x="296" y="283"/>
                    <a:pt x="296" y="283"/>
                    <a:pt x="296" y="348"/>
                  </a:cubicBezTo>
                  <a:cubicBezTo>
                    <a:pt x="276" y="349"/>
                    <a:pt x="256" y="349"/>
                    <a:pt x="233" y="349"/>
                  </a:cubicBezTo>
                  <a:cubicBezTo>
                    <a:pt x="193" y="349"/>
                    <a:pt x="141" y="331"/>
                    <a:pt x="141" y="253"/>
                  </a:cubicBezTo>
                  <a:cubicBezTo>
                    <a:pt x="141" y="253"/>
                    <a:pt x="141" y="253"/>
                    <a:pt x="141" y="181"/>
                  </a:cubicBezTo>
                  <a:cubicBezTo>
                    <a:pt x="141" y="110"/>
                    <a:pt x="179" y="87"/>
                    <a:pt x="239" y="85"/>
                  </a:cubicBezTo>
                  <a:cubicBezTo>
                    <a:pt x="242" y="85"/>
                    <a:pt x="245" y="85"/>
                    <a:pt x="248" y="85"/>
                  </a:cubicBezTo>
                  <a:cubicBezTo>
                    <a:pt x="318" y="85"/>
                    <a:pt x="379" y="88"/>
                    <a:pt x="419" y="89"/>
                  </a:cubicBezTo>
                  <a:cubicBezTo>
                    <a:pt x="419" y="89"/>
                    <a:pt x="419" y="89"/>
                    <a:pt x="421" y="89"/>
                  </a:cubicBezTo>
                  <a:cubicBezTo>
                    <a:pt x="428" y="89"/>
                    <a:pt x="433" y="88"/>
                    <a:pt x="433" y="82"/>
                  </a:cubicBezTo>
                  <a:cubicBezTo>
                    <a:pt x="433" y="82"/>
                    <a:pt x="433" y="82"/>
                    <a:pt x="433" y="22"/>
                  </a:cubicBezTo>
                  <a:cubicBezTo>
                    <a:pt x="433" y="16"/>
                    <a:pt x="427" y="14"/>
                    <a:pt x="419" y="13"/>
                  </a:cubicBezTo>
                  <a:cubicBezTo>
                    <a:pt x="389" y="8"/>
                    <a:pt x="330" y="0"/>
                    <a:pt x="2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</p:grpSp>
      <p:sp>
        <p:nvSpPr>
          <p:cNvPr id="17" name="Rectangle 6">
            <a:extLst>
              <a:ext uri="{FF2B5EF4-FFF2-40B4-BE49-F238E27FC236}">
                <a16:creationId xmlns:a16="http://schemas.microsoft.com/office/drawing/2014/main" id="{74DD9093-49DC-7EA0-0519-6A75FF62946D}"/>
              </a:ext>
            </a:extLst>
          </p:cNvPr>
          <p:cNvSpPr/>
          <p:nvPr userDrawn="1"/>
        </p:nvSpPr>
        <p:spPr>
          <a:xfrm>
            <a:off x="-1" y="0"/>
            <a:ext cx="4064466" cy="981075"/>
          </a:xfrm>
          <a:prstGeom prst="rect">
            <a:avLst/>
          </a:prstGeom>
          <a:solidFill>
            <a:schemeClr val="accent4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8F96A587-8982-A264-87A7-0ACCA70088BF}"/>
              </a:ext>
            </a:extLst>
          </p:cNvPr>
          <p:cNvSpPr/>
          <p:nvPr userDrawn="1"/>
        </p:nvSpPr>
        <p:spPr>
          <a:xfrm>
            <a:off x="3060700" y="0"/>
            <a:ext cx="3035299" cy="981075"/>
          </a:xfrm>
          <a:prstGeom prst="rect">
            <a:avLst/>
          </a:prstGeom>
          <a:solidFill>
            <a:schemeClr val="accent5">
              <a:lumMod val="40000"/>
              <a:lumOff val="60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sp>
        <p:nvSpPr>
          <p:cNvPr id="19" name="Pladsholder til billede 5">
            <a:extLst>
              <a:ext uri="{FF2B5EF4-FFF2-40B4-BE49-F238E27FC236}">
                <a16:creationId xmlns:a16="http://schemas.microsoft.com/office/drawing/2014/main" id="{2C9C8A61-D1A5-39CB-6477-8DC570DA59E9}"/>
              </a:ext>
            </a:extLst>
          </p:cNvPr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457949" y="0"/>
            <a:ext cx="5734050" cy="6857999"/>
          </a:xfrm>
          <a:noFill/>
        </p:spPr>
        <p:txBody>
          <a:bodyPr vert="horz" lIns="0" tIns="360000" rIns="0" bIns="0" rtlCol="0">
            <a:normAutofit/>
          </a:bodyPr>
          <a:lstStyle>
            <a:lvl1pPr>
              <a:defRPr lang="da-DK" sz="1600" dirty="0">
                <a:solidFill>
                  <a:schemeClr val="tx1"/>
                </a:solidFill>
                <a:effectLst/>
              </a:defRPr>
            </a:lvl1pPr>
          </a:lstStyle>
          <a:p>
            <a:pPr lvl="0" algn="ctr"/>
            <a:r>
              <a:rPr lang="en-US" dirty="0"/>
              <a:t>Click on icon to add picture</a:t>
            </a: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3BF28BB1-598F-79A2-6B58-7450FA961A46}"/>
              </a:ext>
            </a:extLst>
          </p:cNvPr>
          <p:cNvSpPr/>
          <p:nvPr userDrawn="1"/>
        </p:nvSpPr>
        <p:spPr>
          <a:xfrm>
            <a:off x="4426415" y="0"/>
            <a:ext cx="2031534" cy="981075"/>
          </a:xfrm>
          <a:prstGeom prst="rect">
            <a:avLst/>
          </a:prstGeom>
          <a:solidFill>
            <a:schemeClr val="accent5">
              <a:lumMod val="40000"/>
              <a:lumOff val="60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ADCFDA40-8B78-DF29-2E0B-2E26200749DE}"/>
              </a:ext>
            </a:extLst>
          </p:cNvPr>
          <p:cNvSpPr/>
          <p:nvPr userDrawn="1"/>
        </p:nvSpPr>
        <p:spPr>
          <a:xfrm>
            <a:off x="-1" y="-1"/>
            <a:ext cx="1257301" cy="981075"/>
          </a:xfrm>
          <a:prstGeom prst="rect">
            <a:avLst/>
          </a:prstGeom>
          <a:solidFill>
            <a:schemeClr val="accent4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</p:spTree>
    <p:extLst>
      <p:ext uri="{BB962C8B-B14F-4D97-AF65-F5344CB8AC3E}">
        <p14:creationId xmlns:p14="http://schemas.microsoft.com/office/powerpoint/2010/main" val="479423322"/>
      </p:ext>
    </p:extLst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1" pos="4067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551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3">
            <a:extLst>
              <a:ext uri="{FF2B5EF4-FFF2-40B4-BE49-F238E27FC236}">
                <a16:creationId xmlns:a16="http://schemas.microsoft.com/office/drawing/2014/main" id="{D6D426F1-3EFD-4243-9C59-EA6CFD26F7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083" y="2427140"/>
            <a:ext cx="4980215" cy="2921000"/>
          </a:xfrm>
          <a:prstGeom prst="rect">
            <a:avLst/>
          </a:prstGeom>
        </p:spPr>
        <p:txBody>
          <a:bodyPr lIns="180000" rIns="180000">
            <a:noAutofit/>
          </a:bodyPr>
          <a:lstStyle>
            <a:lvl1pPr marL="0" indent="0" algn="l">
              <a:spcBef>
                <a:spcPts val="0"/>
              </a:spcBef>
              <a:buNone/>
              <a:defRPr sz="2000" cap="none" spc="5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section subtitle style</a:t>
            </a:r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94E2B20B-FDF2-8C4B-8630-7423FA1BA10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510831" y="6188118"/>
            <a:ext cx="390525" cy="390525"/>
            <a:chOff x="6496" y="3920"/>
            <a:chExt cx="246" cy="246"/>
          </a:xfrm>
          <a:solidFill>
            <a:schemeClr val="accent4">
              <a:lumMod val="40000"/>
              <a:lumOff val="60000"/>
              <a:alpha val="40000"/>
            </a:schemeClr>
          </a:soli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C9AFC2BB-F297-5648-858E-F367669AC5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9" y="4056"/>
              <a:ext cx="109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BD93F8A5-D4F9-8B4F-9D3F-E63A03BB41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32" y="3922"/>
              <a:ext cx="110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4A9A90E-7D55-C645-81AA-F0C703D53D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6" y="3920"/>
              <a:ext cx="111" cy="112"/>
            </a:xfrm>
            <a:custGeom>
              <a:avLst/>
              <a:gdLst>
                <a:gd name="T0" fmla="*/ 235 w 440"/>
                <a:gd name="T1" fmla="*/ 0 h 442"/>
                <a:gd name="T2" fmla="*/ 0 w 440"/>
                <a:gd name="T3" fmla="*/ 124 h 442"/>
                <a:gd name="T4" fmla="*/ 0 w 440"/>
                <a:gd name="T5" fmla="*/ 317 h 442"/>
                <a:gd name="T6" fmla="*/ 234 w 440"/>
                <a:gd name="T7" fmla="*/ 442 h 442"/>
                <a:gd name="T8" fmla="*/ 421 w 440"/>
                <a:gd name="T9" fmla="*/ 434 h 442"/>
                <a:gd name="T10" fmla="*/ 440 w 440"/>
                <a:gd name="T11" fmla="*/ 422 h 442"/>
                <a:gd name="T12" fmla="*/ 440 w 440"/>
                <a:gd name="T13" fmla="*/ 368 h 442"/>
                <a:gd name="T14" fmla="*/ 421 w 440"/>
                <a:gd name="T15" fmla="*/ 356 h 442"/>
                <a:gd name="T16" fmla="*/ 226 w 440"/>
                <a:gd name="T17" fmla="*/ 356 h 442"/>
                <a:gd name="T18" fmla="*/ 164 w 440"/>
                <a:gd name="T19" fmla="*/ 317 h 442"/>
                <a:gd name="T20" fmla="*/ 164 w 440"/>
                <a:gd name="T21" fmla="*/ 256 h 442"/>
                <a:gd name="T22" fmla="*/ 413 w 440"/>
                <a:gd name="T23" fmla="*/ 256 h 442"/>
                <a:gd name="T24" fmla="*/ 432 w 440"/>
                <a:gd name="T25" fmla="*/ 244 h 442"/>
                <a:gd name="T26" fmla="*/ 432 w 440"/>
                <a:gd name="T27" fmla="*/ 189 h 442"/>
                <a:gd name="T28" fmla="*/ 413 w 440"/>
                <a:gd name="T29" fmla="*/ 177 h 442"/>
                <a:gd name="T30" fmla="*/ 164 w 440"/>
                <a:gd name="T31" fmla="*/ 177 h 442"/>
                <a:gd name="T32" fmla="*/ 164 w 440"/>
                <a:gd name="T33" fmla="*/ 124 h 442"/>
                <a:gd name="T34" fmla="*/ 226 w 440"/>
                <a:gd name="T35" fmla="*/ 85 h 442"/>
                <a:gd name="T36" fmla="*/ 421 w 440"/>
                <a:gd name="T37" fmla="*/ 85 h 442"/>
                <a:gd name="T38" fmla="*/ 440 w 440"/>
                <a:gd name="T39" fmla="*/ 73 h 442"/>
                <a:gd name="T40" fmla="*/ 440 w 440"/>
                <a:gd name="T41" fmla="*/ 20 h 442"/>
                <a:gd name="T42" fmla="*/ 421 w 440"/>
                <a:gd name="T43" fmla="*/ 8 h 442"/>
                <a:gd name="T44" fmla="*/ 235 w 440"/>
                <a:gd name="T4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0" h="442">
                  <a:moveTo>
                    <a:pt x="235" y="0"/>
                  </a:moveTo>
                  <a:cubicBezTo>
                    <a:pt x="111" y="0"/>
                    <a:pt x="0" y="19"/>
                    <a:pt x="0" y="124"/>
                  </a:cubicBezTo>
                  <a:cubicBezTo>
                    <a:pt x="0" y="124"/>
                    <a:pt x="0" y="124"/>
                    <a:pt x="0" y="317"/>
                  </a:cubicBezTo>
                  <a:cubicBezTo>
                    <a:pt x="0" y="422"/>
                    <a:pt x="110" y="442"/>
                    <a:pt x="234" y="442"/>
                  </a:cubicBezTo>
                  <a:cubicBezTo>
                    <a:pt x="338" y="442"/>
                    <a:pt x="387" y="437"/>
                    <a:pt x="421" y="434"/>
                  </a:cubicBezTo>
                  <a:cubicBezTo>
                    <a:pt x="434" y="433"/>
                    <a:pt x="440" y="429"/>
                    <a:pt x="440" y="422"/>
                  </a:cubicBezTo>
                  <a:cubicBezTo>
                    <a:pt x="440" y="422"/>
                    <a:pt x="440" y="422"/>
                    <a:pt x="440" y="368"/>
                  </a:cubicBezTo>
                  <a:cubicBezTo>
                    <a:pt x="440" y="362"/>
                    <a:pt x="432" y="356"/>
                    <a:pt x="421" y="356"/>
                  </a:cubicBezTo>
                  <a:cubicBezTo>
                    <a:pt x="421" y="356"/>
                    <a:pt x="421" y="356"/>
                    <a:pt x="226" y="356"/>
                  </a:cubicBezTo>
                  <a:cubicBezTo>
                    <a:pt x="180" y="356"/>
                    <a:pt x="164" y="347"/>
                    <a:pt x="164" y="317"/>
                  </a:cubicBezTo>
                  <a:cubicBezTo>
                    <a:pt x="164" y="317"/>
                    <a:pt x="164" y="317"/>
                    <a:pt x="164" y="256"/>
                  </a:cubicBezTo>
                  <a:cubicBezTo>
                    <a:pt x="164" y="256"/>
                    <a:pt x="164" y="256"/>
                    <a:pt x="413" y="256"/>
                  </a:cubicBezTo>
                  <a:cubicBezTo>
                    <a:pt x="424" y="256"/>
                    <a:pt x="432" y="250"/>
                    <a:pt x="432" y="244"/>
                  </a:cubicBezTo>
                  <a:cubicBezTo>
                    <a:pt x="432" y="244"/>
                    <a:pt x="432" y="244"/>
                    <a:pt x="432" y="189"/>
                  </a:cubicBezTo>
                  <a:cubicBezTo>
                    <a:pt x="432" y="182"/>
                    <a:pt x="424" y="177"/>
                    <a:pt x="413" y="177"/>
                  </a:cubicBezTo>
                  <a:cubicBezTo>
                    <a:pt x="413" y="177"/>
                    <a:pt x="413" y="177"/>
                    <a:pt x="164" y="177"/>
                  </a:cubicBezTo>
                  <a:cubicBezTo>
                    <a:pt x="164" y="177"/>
                    <a:pt x="164" y="177"/>
                    <a:pt x="164" y="124"/>
                  </a:cubicBezTo>
                  <a:cubicBezTo>
                    <a:pt x="164" y="94"/>
                    <a:pt x="180" y="85"/>
                    <a:pt x="226" y="85"/>
                  </a:cubicBezTo>
                  <a:cubicBezTo>
                    <a:pt x="226" y="85"/>
                    <a:pt x="226" y="85"/>
                    <a:pt x="421" y="85"/>
                  </a:cubicBezTo>
                  <a:cubicBezTo>
                    <a:pt x="432" y="85"/>
                    <a:pt x="440" y="80"/>
                    <a:pt x="440" y="73"/>
                  </a:cubicBezTo>
                  <a:cubicBezTo>
                    <a:pt x="440" y="73"/>
                    <a:pt x="440" y="73"/>
                    <a:pt x="440" y="20"/>
                  </a:cubicBezTo>
                  <a:cubicBezTo>
                    <a:pt x="440" y="12"/>
                    <a:pt x="434" y="9"/>
                    <a:pt x="421" y="8"/>
                  </a:cubicBezTo>
                  <a:cubicBezTo>
                    <a:pt x="387" y="5"/>
                    <a:pt x="339" y="0"/>
                    <a:pt x="23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4D70E17-BA3D-CD41-AA7D-A0755EB364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2" y="4056"/>
              <a:ext cx="110" cy="110"/>
            </a:xfrm>
            <a:custGeom>
              <a:avLst/>
              <a:gdLst>
                <a:gd name="T0" fmla="*/ 248 w 433"/>
                <a:gd name="T1" fmla="*/ 0 h 433"/>
                <a:gd name="T2" fmla="*/ 0 w 433"/>
                <a:gd name="T3" fmla="*/ 181 h 433"/>
                <a:gd name="T4" fmla="*/ 0 w 433"/>
                <a:gd name="T5" fmla="*/ 252 h 433"/>
                <a:gd name="T6" fmla="*/ 233 w 433"/>
                <a:gd name="T7" fmla="*/ 433 h 433"/>
                <a:gd name="T8" fmla="*/ 409 w 433"/>
                <a:gd name="T9" fmla="*/ 422 h 433"/>
                <a:gd name="T10" fmla="*/ 416 w 433"/>
                <a:gd name="T11" fmla="*/ 421 h 433"/>
                <a:gd name="T12" fmla="*/ 432 w 433"/>
                <a:gd name="T13" fmla="*/ 408 h 433"/>
                <a:gd name="T14" fmla="*/ 432 w 433"/>
                <a:gd name="T15" fmla="*/ 217 h 433"/>
                <a:gd name="T16" fmla="*/ 416 w 433"/>
                <a:gd name="T17" fmla="*/ 206 h 433"/>
                <a:gd name="T18" fmla="*/ 269 w 433"/>
                <a:gd name="T19" fmla="*/ 206 h 433"/>
                <a:gd name="T20" fmla="*/ 257 w 433"/>
                <a:gd name="T21" fmla="*/ 217 h 433"/>
                <a:gd name="T22" fmla="*/ 257 w 433"/>
                <a:gd name="T23" fmla="*/ 272 h 433"/>
                <a:gd name="T24" fmla="*/ 269 w 433"/>
                <a:gd name="T25" fmla="*/ 283 h 433"/>
                <a:gd name="T26" fmla="*/ 296 w 433"/>
                <a:gd name="T27" fmla="*/ 283 h 433"/>
                <a:gd name="T28" fmla="*/ 296 w 433"/>
                <a:gd name="T29" fmla="*/ 348 h 433"/>
                <a:gd name="T30" fmla="*/ 233 w 433"/>
                <a:gd name="T31" fmla="*/ 349 h 433"/>
                <a:gd name="T32" fmla="*/ 141 w 433"/>
                <a:gd name="T33" fmla="*/ 253 h 433"/>
                <a:gd name="T34" fmla="*/ 141 w 433"/>
                <a:gd name="T35" fmla="*/ 181 h 433"/>
                <a:gd name="T36" fmla="*/ 239 w 433"/>
                <a:gd name="T37" fmla="*/ 85 h 433"/>
                <a:gd name="T38" fmla="*/ 248 w 433"/>
                <a:gd name="T39" fmla="*/ 85 h 433"/>
                <a:gd name="T40" fmla="*/ 419 w 433"/>
                <a:gd name="T41" fmla="*/ 89 h 433"/>
                <a:gd name="T42" fmla="*/ 421 w 433"/>
                <a:gd name="T43" fmla="*/ 89 h 433"/>
                <a:gd name="T44" fmla="*/ 433 w 433"/>
                <a:gd name="T45" fmla="*/ 82 h 433"/>
                <a:gd name="T46" fmla="*/ 433 w 433"/>
                <a:gd name="T47" fmla="*/ 22 h 433"/>
                <a:gd name="T48" fmla="*/ 419 w 433"/>
                <a:gd name="T49" fmla="*/ 13 h 433"/>
                <a:gd name="T50" fmla="*/ 248 w 433"/>
                <a:gd name="T5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3" h="433">
                  <a:moveTo>
                    <a:pt x="248" y="0"/>
                  </a:moveTo>
                  <a:cubicBezTo>
                    <a:pt x="130" y="0"/>
                    <a:pt x="0" y="36"/>
                    <a:pt x="0" y="181"/>
                  </a:cubicBezTo>
                  <a:cubicBezTo>
                    <a:pt x="0" y="181"/>
                    <a:pt x="0" y="181"/>
                    <a:pt x="0" y="252"/>
                  </a:cubicBezTo>
                  <a:cubicBezTo>
                    <a:pt x="0" y="396"/>
                    <a:pt x="140" y="433"/>
                    <a:pt x="233" y="433"/>
                  </a:cubicBezTo>
                  <a:cubicBezTo>
                    <a:pt x="310" y="433"/>
                    <a:pt x="366" y="428"/>
                    <a:pt x="409" y="422"/>
                  </a:cubicBezTo>
                  <a:cubicBezTo>
                    <a:pt x="411" y="422"/>
                    <a:pt x="414" y="422"/>
                    <a:pt x="416" y="421"/>
                  </a:cubicBezTo>
                  <a:cubicBezTo>
                    <a:pt x="428" y="420"/>
                    <a:pt x="432" y="416"/>
                    <a:pt x="432" y="408"/>
                  </a:cubicBezTo>
                  <a:cubicBezTo>
                    <a:pt x="432" y="408"/>
                    <a:pt x="432" y="408"/>
                    <a:pt x="432" y="217"/>
                  </a:cubicBezTo>
                  <a:cubicBezTo>
                    <a:pt x="432" y="211"/>
                    <a:pt x="425" y="206"/>
                    <a:pt x="416" y="206"/>
                  </a:cubicBezTo>
                  <a:cubicBezTo>
                    <a:pt x="416" y="206"/>
                    <a:pt x="416" y="206"/>
                    <a:pt x="269" y="206"/>
                  </a:cubicBezTo>
                  <a:cubicBezTo>
                    <a:pt x="262" y="206"/>
                    <a:pt x="257" y="211"/>
                    <a:pt x="257" y="217"/>
                  </a:cubicBezTo>
                  <a:cubicBezTo>
                    <a:pt x="257" y="217"/>
                    <a:pt x="257" y="217"/>
                    <a:pt x="257" y="272"/>
                  </a:cubicBezTo>
                  <a:cubicBezTo>
                    <a:pt x="257" y="278"/>
                    <a:pt x="262" y="283"/>
                    <a:pt x="269" y="283"/>
                  </a:cubicBezTo>
                  <a:cubicBezTo>
                    <a:pt x="269" y="283"/>
                    <a:pt x="269" y="283"/>
                    <a:pt x="296" y="283"/>
                  </a:cubicBezTo>
                  <a:cubicBezTo>
                    <a:pt x="296" y="283"/>
                    <a:pt x="296" y="283"/>
                    <a:pt x="296" y="348"/>
                  </a:cubicBezTo>
                  <a:cubicBezTo>
                    <a:pt x="276" y="349"/>
                    <a:pt x="256" y="349"/>
                    <a:pt x="233" y="349"/>
                  </a:cubicBezTo>
                  <a:cubicBezTo>
                    <a:pt x="193" y="349"/>
                    <a:pt x="141" y="331"/>
                    <a:pt x="141" y="253"/>
                  </a:cubicBezTo>
                  <a:cubicBezTo>
                    <a:pt x="141" y="253"/>
                    <a:pt x="141" y="253"/>
                    <a:pt x="141" y="181"/>
                  </a:cubicBezTo>
                  <a:cubicBezTo>
                    <a:pt x="141" y="110"/>
                    <a:pt x="179" y="87"/>
                    <a:pt x="239" y="85"/>
                  </a:cubicBezTo>
                  <a:cubicBezTo>
                    <a:pt x="242" y="85"/>
                    <a:pt x="245" y="85"/>
                    <a:pt x="248" y="85"/>
                  </a:cubicBezTo>
                  <a:cubicBezTo>
                    <a:pt x="318" y="85"/>
                    <a:pt x="379" y="88"/>
                    <a:pt x="419" y="89"/>
                  </a:cubicBezTo>
                  <a:cubicBezTo>
                    <a:pt x="419" y="89"/>
                    <a:pt x="419" y="89"/>
                    <a:pt x="421" y="89"/>
                  </a:cubicBezTo>
                  <a:cubicBezTo>
                    <a:pt x="428" y="89"/>
                    <a:pt x="433" y="88"/>
                    <a:pt x="433" y="82"/>
                  </a:cubicBezTo>
                  <a:cubicBezTo>
                    <a:pt x="433" y="82"/>
                    <a:pt x="433" y="82"/>
                    <a:pt x="433" y="22"/>
                  </a:cubicBezTo>
                  <a:cubicBezTo>
                    <a:pt x="433" y="16"/>
                    <a:pt x="427" y="14"/>
                    <a:pt x="419" y="13"/>
                  </a:cubicBezTo>
                  <a:cubicBezTo>
                    <a:pt x="389" y="8"/>
                    <a:pt x="330" y="0"/>
                    <a:pt x="2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</p:grpSp>
      <p:sp>
        <p:nvSpPr>
          <p:cNvPr id="18" name="Title 2">
            <a:extLst>
              <a:ext uri="{FF2B5EF4-FFF2-40B4-BE49-F238E27FC236}">
                <a16:creationId xmlns:a16="http://schemas.microsoft.com/office/drawing/2014/main" id="{27FACBB3-91E1-9E4D-93E2-1279411048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083" y="441325"/>
            <a:ext cx="4980215" cy="1590675"/>
          </a:xfrm>
          <a:prstGeom prst="rect">
            <a:avLst/>
          </a:prstGeom>
        </p:spPr>
        <p:txBody>
          <a:bodyPr lIns="180000" tIns="0" rIns="180000" bIns="0" anchor="b">
            <a:noAutofit/>
          </a:bodyPr>
          <a:lstStyle>
            <a:lvl1pPr algn="l">
              <a:defRPr sz="3600" spc="-5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Section title style</a:t>
            </a:r>
            <a:endParaRPr lang="en-GB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A628F1A-07E4-5602-DAF0-C6175DBB6FAE}"/>
              </a:ext>
            </a:extLst>
          </p:cNvPr>
          <p:cNvSpPr/>
          <p:nvPr userDrawn="1"/>
        </p:nvSpPr>
        <p:spPr>
          <a:xfrm>
            <a:off x="7893544" y="441325"/>
            <a:ext cx="4306721" cy="39716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0" rIns="108000" bIns="108000" rtlCol="0" anchor="t"/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da-DK" sz="1200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D682EA4F-CCEF-5284-F6DB-AB5EF214E198}"/>
              </a:ext>
            </a:extLst>
          </p:cNvPr>
          <p:cNvSpPr/>
          <p:nvPr userDrawn="1"/>
        </p:nvSpPr>
        <p:spPr>
          <a:xfrm>
            <a:off x="7187023" y="0"/>
            <a:ext cx="4306721" cy="4412956"/>
          </a:xfrm>
          <a:prstGeom prst="rect">
            <a:avLst/>
          </a:prstGeom>
          <a:solidFill>
            <a:srgbClr val="3C3C3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0" rIns="108000" bIns="108000" rtlCol="0" anchor="t"/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da-DK" sz="1200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DF61F513-EF14-E160-EC06-AFC661AFEE2F}"/>
              </a:ext>
            </a:extLst>
          </p:cNvPr>
          <p:cNvSpPr/>
          <p:nvPr userDrawn="1"/>
        </p:nvSpPr>
        <p:spPr>
          <a:xfrm>
            <a:off x="0" y="5949950"/>
            <a:ext cx="4271554" cy="908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e-DE" sz="2800" dirty="0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DF4F78F5-B9B2-0B6D-9548-FA38BA880189}"/>
              </a:ext>
            </a:extLst>
          </p:cNvPr>
          <p:cNvSpPr/>
          <p:nvPr userDrawn="1"/>
        </p:nvSpPr>
        <p:spPr>
          <a:xfrm>
            <a:off x="4271554" y="5949950"/>
            <a:ext cx="2907202" cy="908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e-DE" sz="2800" dirty="0"/>
          </a:p>
        </p:txBody>
      </p:sp>
      <p:sp>
        <p:nvSpPr>
          <p:cNvPr id="9" name="Pladsholder til billede 5">
            <a:extLst>
              <a:ext uri="{FF2B5EF4-FFF2-40B4-BE49-F238E27FC236}">
                <a16:creationId xmlns:a16="http://schemas.microsoft.com/office/drawing/2014/main" id="{32BFBC74-D001-E44A-698B-71AEB37C664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187022" y="2146300"/>
            <a:ext cx="5004977" cy="3803649"/>
          </a:xfrm>
          <a:noFill/>
        </p:spPr>
        <p:txBody>
          <a:bodyPr vert="horz" lIns="0" tIns="360000" rIns="0" bIns="0" rtlCol="0">
            <a:normAutofit/>
          </a:bodyPr>
          <a:lstStyle>
            <a:lvl1pPr algn="ctr">
              <a:defRPr lang="da-DK" sz="1600" dirty="0">
                <a:solidFill>
                  <a:schemeClr val="bg1"/>
                </a:solidFill>
                <a:effectLst/>
              </a:defRPr>
            </a:lvl1pPr>
          </a:lstStyle>
          <a:p>
            <a:pPr lvl="0" algn="ctr"/>
            <a:r>
              <a:rPr lang="en-US" dirty="0"/>
              <a:t>Click on icon to add picture</a:t>
            </a:r>
          </a:p>
        </p:txBody>
      </p:sp>
      <p:sp>
        <p:nvSpPr>
          <p:cNvPr id="11" name="Pladsholder til tekst 2">
            <a:extLst>
              <a:ext uri="{FF2B5EF4-FFF2-40B4-BE49-F238E27FC236}">
                <a16:creationId xmlns:a16="http://schemas.microsoft.com/office/drawing/2014/main" id="{A9872B30-8C22-3832-2003-C0E988AF4A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18585" y="1492739"/>
            <a:ext cx="3322515" cy="539262"/>
          </a:xfrm>
        </p:spPr>
        <p:txBody>
          <a:bodyPr anchor="b">
            <a:normAutofit/>
          </a:bodyPr>
          <a:lstStyle>
            <a:lvl1pPr>
              <a:buClr>
                <a:schemeClr val="accent6"/>
              </a:buClr>
              <a:defRPr sz="1600" b="1">
                <a:ln>
                  <a:noFill/>
                </a:ln>
                <a:solidFill>
                  <a:schemeClr val="bg1"/>
                </a:solidFill>
              </a:defRPr>
            </a:lvl1pPr>
            <a:lvl2pPr>
              <a:buClr>
                <a:schemeClr val="accent1">
                  <a:lumMod val="60000"/>
                  <a:lumOff val="40000"/>
                </a:schemeClr>
              </a:buClr>
              <a:defRPr>
                <a:ln>
                  <a:noFill/>
                </a:ln>
                <a:solidFill>
                  <a:schemeClr val="tx1"/>
                </a:solidFill>
              </a:defRPr>
            </a:lvl2pPr>
            <a:lvl3pPr>
              <a:buClr>
                <a:schemeClr val="accent1">
                  <a:lumMod val="60000"/>
                  <a:lumOff val="40000"/>
                </a:schemeClr>
              </a:buClr>
              <a:defRPr>
                <a:ln>
                  <a:noFill/>
                </a:ln>
                <a:solidFill>
                  <a:schemeClr val="tx1"/>
                </a:solidFill>
              </a:defRPr>
            </a:lvl3pPr>
            <a:lvl4pPr>
              <a:buClr>
                <a:schemeClr val="accent1">
                  <a:lumMod val="60000"/>
                  <a:lumOff val="40000"/>
                </a:schemeClr>
              </a:buClr>
              <a:defRPr>
                <a:ln>
                  <a:noFill/>
                </a:ln>
                <a:solidFill>
                  <a:schemeClr val="tx1"/>
                </a:solidFill>
              </a:defRPr>
            </a:lvl4pPr>
            <a:lvl5pPr>
              <a:buClr>
                <a:schemeClr val="accent1">
                  <a:lumMod val="60000"/>
                  <a:lumOff val="40000"/>
                </a:schemeClr>
              </a:buClr>
              <a:defRPr>
                <a:ln>
                  <a:noFill/>
                </a:ln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7589241"/>
      </p:ext>
    </p:extLst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1" pos="4067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551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- graphic bg 2 - sa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 descr="Et billede, der indeholder skærmbillede, sort, mørke&#10;&#10;Automatisk genereret beskrivelse">
            <a:extLst>
              <a:ext uri="{FF2B5EF4-FFF2-40B4-BE49-F238E27FC236}">
                <a16:creationId xmlns:a16="http://schemas.microsoft.com/office/drawing/2014/main" id="{AD0A5642-B62B-EC11-D104-BBF85D9925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5017" y="0"/>
            <a:ext cx="8555765" cy="6858000"/>
          </a:xfrm>
          <a:prstGeom prst="rect">
            <a:avLst/>
          </a:prstGeom>
        </p:spPr>
      </p:pic>
      <p:sp>
        <p:nvSpPr>
          <p:cNvPr id="4" name="Pladsholder til titel 7">
            <a:extLst>
              <a:ext uri="{FF2B5EF4-FFF2-40B4-BE49-F238E27FC236}">
                <a16:creationId xmlns:a16="http://schemas.microsoft.com/office/drawing/2014/main" id="{F4A84E33-A1D2-4799-97AA-427076E74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441325"/>
            <a:ext cx="6651190" cy="10795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5" name="Pladsholder til tekst 2">
            <a:extLst>
              <a:ext uri="{FF2B5EF4-FFF2-40B4-BE49-F238E27FC236}">
                <a16:creationId xmlns:a16="http://schemas.microsoft.com/office/drawing/2014/main" id="{C65B8277-C9DB-CC53-E22A-99274936B3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1700213"/>
            <a:ext cx="10801350" cy="4249737"/>
          </a:xfrm>
        </p:spPr>
        <p:txBody>
          <a:bodyPr/>
          <a:lstStyle>
            <a:lvl1pPr>
              <a:buClr>
                <a:schemeClr val="accent6"/>
              </a:buClr>
              <a:defRPr>
                <a:ln>
                  <a:noFill/>
                </a:ln>
                <a:solidFill>
                  <a:schemeClr val="tx1"/>
                </a:solidFill>
              </a:defRPr>
            </a:lvl1pPr>
            <a:lvl2pPr>
              <a:buClr>
                <a:schemeClr val="accent1">
                  <a:lumMod val="60000"/>
                  <a:lumOff val="40000"/>
                </a:schemeClr>
              </a:buClr>
              <a:defRPr>
                <a:ln>
                  <a:noFill/>
                </a:ln>
                <a:solidFill>
                  <a:schemeClr val="tx1"/>
                </a:solidFill>
              </a:defRPr>
            </a:lvl2pPr>
            <a:lvl3pPr>
              <a:buClr>
                <a:schemeClr val="accent1">
                  <a:lumMod val="60000"/>
                  <a:lumOff val="40000"/>
                </a:schemeClr>
              </a:buClr>
              <a:defRPr>
                <a:ln>
                  <a:noFill/>
                </a:ln>
                <a:solidFill>
                  <a:schemeClr val="tx1"/>
                </a:solidFill>
              </a:defRPr>
            </a:lvl3pPr>
            <a:lvl4pPr>
              <a:buClr>
                <a:schemeClr val="accent1">
                  <a:lumMod val="60000"/>
                  <a:lumOff val="40000"/>
                </a:schemeClr>
              </a:buClr>
              <a:defRPr>
                <a:ln>
                  <a:noFill/>
                </a:ln>
                <a:solidFill>
                  <a:schemeClr val="tx1"/>
                </a:solidFill>
              </a:defRPr>
            </a:lvl4pPr>
            <a:lvl5pPr>
              <a:buClr>
                <a:schemeClr val="accent1">
                  <a:lumMod val="60000"/>
                  <a:lumOff val="40000"/>
                </a:schemeClr>
              </a:buClr>
              <a:defRPr>
                <a:ln>
                  <a:noFill/>
                </a:ln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FEE2BC2B-2859-0499-6074-7A931017D96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510831" y="6188118"/>
            <a:ext cx="390525" cy="390525"/>
            <a:chOff x="6496" y="3920"/>
            <a:chExt cx="246" cy="246"/>
          </a:xfrm>
          <a:solidFill>
            <a:schemeClr val="accent4">
              <a:lumMod val="40000"/>
              <a:lumOff val="60000"/>
              <a:alpha val="40000"/>
            </a:schemeClr>
          </a:soli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47FEF76B-3DA4-1D1A-1A09-4D558A7587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9" y="4056"/>
              <a:ext cx="109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182F3A49-A450-587F-1F3D-C339FB9065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32" y="3922"/>
              <a:ext cx="110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1A402D8-806E-92C4-9CED-BC0BA6B0E2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6" y="3920"/>
              <a:ext cx="111" cy="112"/>
            </a:xfrm>
            <a:custGeom>
              <a:avLst/>
              <a:gdLst>
                <a:gd name="T0" fmla="*/ 235 w 440"/>
                <a:gd name="T1" fmla="*/ 0 h 442"/>
                <a:gd name="T2" fmla="*/ 0 w 440"/>
                <a:gd name="T3" fmla="*/ 124 h 442"/>
                <a:gd name="T4" fmla="*/ 0 w 440"/>
                <a:gd name="T5" fmla="*/ 317 h 442"/>
                <a:gd name="T6" fmla="*/ 234 w 440"/>
                <a:gd name="T7" fmla="*/ 442 h 442"/>
                <a:gd name="T8" fmla="*/ 421 w 440"/>
                <a:gd name="T9" fmla="*/ 434 h 442"/>
                <a:gd name="T10" fmla="*/ 440 w 440"/>
                <a:gd name="T11" fmla="*/ 422 h 442"/>
                <a:gd name="T12" fmla="*/ 440 w 440"/>
                <a:gd name="T13" fmla="*/ 368 h 442"/>
                <a:gd name="T14" fmla="*/ 421 w 440"/>
                <a:gd name="T15" fmla="*/ 356 h 442"/>
                <a:gd name="T16" fmla="*/ 226 w 440"/>
                <a:gd name="T17" fmla="*/ 356 h 442"/>
                <a:gd name="T18" fmla="*/ 164 w 440"/>
                <a:gd name="T19" fmla="*/ 317 h 442"/>
                <a:gd name="T20" fmla="*/ 164 w 440"/>
                <a:gd name="T21" fmla="*/ 256 h 442"/>
                <a:gd name="T22" fmla="*/ 413 w 440"/>
                <a:gd name="T23" fmla="*/ 256 h 442"/>
                <a:gd name="T24" fmla="*/ 432 w 440"/>
                <a:gd name="T25" fmla="*/ 244 h 442"/>
                <a:gd name="T26" fmla="*/ 432 w 440"/>
                <a:gd name="T27" fmla="*/ 189 h 442"/>
                <a:gd name="T28" fmla="*/ 413 w 440"/>
                <a:gd name="T29" fmla="*/ 177 h 442"/>
                <a:gd name="T30" fmla="*/ 164 w 440"/>
                <a:gd name="T31" fmla="*/ 177 h 442"/>
                <a:gd name="T32" fmla="*/ 164 w 440"/>
                <a:gd name="T33" fmla="*/ 124 h 442"/>
                <a:gd name="T34" fmla="*/ 226 w 440"/>
                <a:gd name="T35" fmla="*/ 85 h 442"/>
                <a:gd name="T36" fmla="*/ 421 w 440"/>
                <a:gd name="T37" fmla="*/ 85 h 442"/>
                <a:gd name="T38" fmla="*/ 440 w 440"/>
                <a:gd name="T39" fmla="*/ 73 h 442"/>
                <a:gd name="T40" fmla="*/ 440 w 440"/>
                <a:gd name="T41" fmla="*/ 20 h 442"/>
                <a:gd name="T42" fmla="*/ 421 w 440"/>
                <a:gd name="T43" fmla="*/ 8 h 442"/>
                <a:gd name="T44" fmla="*/ 235 w 440"/>
                <a:gd name="T4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0" h="442">
                  <a:moveTo>
                    <a:pt x="235" y="0"/>
                  </a:moveTo>
                  <a:cubicBezTo>
                    <a:pt x="111" y="0"/>
                    <a:pt x="0" y="19"/>
                    <a:pt x="0" y="124"/>
                  </a:cubicBezTo>
                  <a:cubicBezTo>
                    <a:pt x="0" y="124"/>
                    <a:pt x="0" y="124"/>
                    <a:pt x="0" y="317"/>
                  </a:cubicBezTo>
                  <a:cubicBezTo>
                    <a:pt x="0" y="422"/>
                    <a:pt x="110" y="442"/>
                    <a:pt x="234" y="442"/>
                  </a:cubicBezTo>
                  <a:cubicBezTo>
                    <a:pt x="338" y="442"/>
                    <a:pt x="387" y="437"/>
                    <a:pt x="421" y="434"/>
                  </a:cubicBezTo>
                  <a:cubicBezTo>
                    <a:pt x="434" y="433"/>
                    <a:pt x="440" y="429"/>
                    <a:pt x="440" y="422"/>
                  </a:cubicBezTo>
                  <a:cubicBezTo>
                    <a:pt x="440" y="422"/>
                    <a:pt x="440" y="422"/>
                    <a:pt x="440" y="368"/>
                  </a:cubicBezTo>
                  <a:cubicBezTo>
                    <a:pt x="440" y="362"/>
                    <a:pt x="432" y="356"/>
                    <a:pt x="421" y="356"/>
                  </a:cubicBezTo>
                  <a:cubicBezTo>
                    <a:pt x="421" y="356"/>
                    <a:pt x="421" y="356"/>
                    <a:pt x="226" y="356"/>
                  </a:cubicBezTo>
                  <a:cubicBezTo>
                    <a:pt x="180" y="356"/>
                    <a:pt x="164" y="347"/>
                    <a:pt x="164" y="317"/>
                  </a:cubicBezTo>
                  <a:cubicBezTo>
                    <a:pt x="164" y="317"/>
                    <a:pt x="164" y="317"/>
                    <a:pt x="164" y="256"/>
                  </a:cubicBezTo>
                  <a:cubicBezTo>
                    <a:pt x="164" y="256"/>
                    <a:pt x="164" y="256"/>
                    <a:pt x="413" y="256"/>
                  </a:cubicBezTo>
                  <a:cubicBezTo>
                    <a:pt x="424" y="256"/>
                    <a:pt x="432" y="250"/>
                    <a:pt x="432" y="244"/>
                  </a:cubicBezTo>
                  <a:cubicBezTo>
                    <a:pt x="432" y="244"/>
                    <a:pt x="432" y="244"/>
                    <a:pt x="432" y="189"/>
                  </a:cubicBezTo>
                  <a:cubicBezTo>
                    <a:pt x="432" y="182"/>
                    <a:pt x="424" y="177"/>
                    <a:pt x="413" y="177"/>
                  </a:cubicBezTo>
                  <a:cubicBezTo>
                    <a:pt x="413" y="177"/>
                    <a:pt x="413" y="177"/>
                    <a:pt x="164" y="177"/>
                  </a:cubicBezTo>
                  <a:cubicBezTo>
                    <a:pt x="164" y="177"/>
                    <a:pt x="164" y="177"/>
                    <a:pt x="164" y="124"/>
                  </a:cubicBezTo>
                  <a:cubicBezTo>
                    <a:pt x="164" y="94"/>
                    <a:pt x="180" y="85"/>
                    <a:pt x="226" y="85"/>
                  </a:cubicBezTo>
                  <a:cubicBezTo>
                    <a:pt x="226" y="85"/>
                    <a:pt x="226" y="85"/>
                    <a:pt x="421" y="85"/>
                  </a:cubicBezTo>
                  <a:cubicBezTo>
                    <a:pt x="432" y="85"/>
                    <a:pt x="440" y="80"/>
                    <a:pt x="440" y="73"/>
                  </a:cubicBezTo>
                  <a:cubicBezTo>
                    <a:pt x="440" y="73"/>
                    <a:pt x="440" y="73"/>
                    <a:pt x="440" y="20"/>
                  </a:cubicBezTo>
                  <a:cubicBezTo>
                    <a:pt x="440" y="12"/>
                    <a:pt x="434" y="9"/>
                    <a:pt x="421" y="8"/>
                  </a:cubicBezTo>
                  <a:cubicBezTo>
                    <a:pt x="387" y="5"/>
                    <a:pt x="339" y="0"/>
                    <a:pt x="23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6FF20E9-9F07-56B6-BDCA-8D915C6F6F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2" y="4056"/>
              <a:ext cx="110" cy="110"/>
            </a:xfrm>
            <a:custGeom>
              <a:avLst/>
              <a:gdLst>
                <a:gd name="T0" fmla="*/ 248 w 433"/>
                <a:gd name="T1" fmla="*/ 0 h 433"/>
                <a:gd name="T2" fmla="*/ 0 w 433"/>
                <a:gd name="T3" fmla="*/ 181 h 433"/>
                <a:gd name="T4" fmla="*/ 0 w 433"/>
                <a:gd name="T5" fmla="*/ 252 h 433"/>
                <a:gd name="T6" fmla="*/ 233 w 433"/>
                <a:gd name="T7" fmla="*/ 433 h 433"/>
                <a:gd name="T8" fmla="*/ 409 w 433"/>
                <a:gd name="T9" fmla="*/ 422 h 433"/>
                <a:gd name="T10" fmla="*/ 416 w 433"/>
                <a:gd name="T11" fmla="*/ 421 h 433"/>
                <a:gd name="T12" fmla="*/ 432 w 433"/>
                <a:gd name="T13" fmla="*/ 408 h 433"/>
                <a:gd name="T14" fmla="*/ 432 w 433"/>
                <a:gd name="T15" fmla="*/ 217 h 433"/>
                <a:gd name="T16" fmla="*/ 416 w 433"/>
                <a:gd name="T17" fmla="*/ 206 h 433"/>
                <a:gd name="T18" fmla="*/ 269 w 433"/>
                <a:gd name="T19" fmla="*/ 206 h 433"/>
                <a:gd name="T20" fmla="*/ 257 w 433"/>
                <a:gd name="T21" fmla="*/ 217 h 433"/>
                <a:gd name="T22" fmla="*/ 257 w 433"/>
                <a:gd name="T23" fmla="*/ 272 h 433"/>
                <a:gd name="T24" fmla="*/ 269 w 433"/>
                <a:gd name="T25" fmla="*/ 283 h 433"/>
                <a:gd name="T26" fmla="*/ 296 w 433"/>
                <a:gd name="T27" fmla="*/ 283 h 433"/>
                <a:gd name="T28" fmla="*/ 296 w 433"/>
                <a:gd name="T29" fmla="*/ 348 h 433"/>
                <a:gd name="T30" fmla="*/ 233 w 433"/>
                <a:gd name="T31" fmla="*/ 349 h 433"/>
                <a:gd name="T32" fmla="*/ 141 w 433"/>
                <a:gd name="T33" fmla="*/ 253 h 433"/>
                <a:gd name="T34" fmla="*/ 141 w 433"/>
                <a:gd name="T35" fmla="*/ 181 h 433"/>
                <a:gd name="T36" fmla="*/ 239 w 433"/>
                <a:gd name="T37" fmla="*/ 85 h 433"/>
                <a:gd name="T38" fmla="*/ 248 w 433"/>
                <a:gd name="T39" fmla="*/ 85 h 433"/>
                <a:gd name="T40" fmla="*/ 419 w 433"/>
                <a:gd name="T41" fmla="*/ 89 h 433"/>
                <a:gd name="T42" fmla="*/ 421 w 433"/>
                <a:gd name="T43" fmla="*/ 89 h 433"/>
                <a:gd name="T44" fmla="*/ 433 w 433"/>
                <a:gd name="T45" fmla="*/ 82 h 433"/>
                <a:gd name="T46" fmla="*/ 433 w 433"/>
                <a:gd name="T47" fmla="*/ 22 h 433"/>
                <a:gd name="T48" fmla="*/ 419 w 433"/>
                <a:gd name="T49" fmla="*/ 13 h 433"/>
                <a:gd name="T50" fmla="*/ 248 w 433"/>
                <a:gd name="T5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3" h="433">
                  <a:moveTo>
                    <a:pt x="248" y="0"/>
                  </a:moveTo>
                  <a:cubicBezTo>
                    <a:pt x="130" y="0"/>
                    <a:pt x="0" y="36"/>
                    <a:pt x="0" y="181"/>
                  </a:cubicBezTo>
                  <a:cubicBezTo>
                    <a:pt x="0" y="181"/>
                    <a:pt x="0" y="181"/>
                    <a:pt x="0" y="252"/>
                  </a:cubicBezTo>
                  <a:cubicBezTo>
                    <a:pt x="0" y="396"/>
                    <a:pt x="140" y="433"/>
                    <a:pt x="233" y="433"/>
                  </a:cubicBezTo>
                  <a:cubicBezTo>
                    <a:pt x="310" y="433"/>
                    <a:pt x="366" y="428"/>
                    <a:pt x="409" y="422"/>
                  </a:cubicBezTo>
                  <a:cubicBezTo>
                    <a:pt x="411" y="422"/>
                    <a:pt x="414" y="422"/>
                    <a:pt x="416" y="421"/>
                  </a:cubicBezTo>
                  <a:cubicBezTo>
                    <a:pt x="428" y="420"/>
                    <a:pt x="432" y="416"/>
                    <a:pt x="432" y="408"/>
                  </a:cubicBezTo>
                  <a:cubicBezTo>
                    <a:pt x="432" y="408"/>
                    <a:pt x="432" y="408"/>
                    <a:pt x="432" y="217"/>
                  </a:cubicBezTo>
                  <a:cubicBezTo>
                    <a:pt x="432" y="211"/>
                    <a:pt x="425" y="206"/>
                    <a:pt x="416" y="206"/>
                  </a:cubicBezTo>
                  <a:cubicBezTo>
                    <a:pt x="416" y="206"/>
                    <a:pt x="416" y="206"/>
                    <a:pt x="269" y="206"/>
                  </a:cubicBezTo>
                  <a:cubicBezTo>
                    <a:pt x="262" y="206"/>
                    <a:pt x="257" y="211"/>
                    <a:pt x="257" y="217"/>
                  </a:cubicBezTo>
                  <a:cubicBezTo>
                    <a:pt x="257" y="217"/>
                    <a:pt x="257" y="217"/>
                    <a:pt x="257" y="272"/>
                  </a:cubicBezTo>
                  <a:cubicBezTo>
                    <a:pt x="257" y="278"/>
                    <a:pt x="262" y="283"/>
                    <a:pt x="269" y="283"/>
                  </a:cubicBezTo>
                  <a:cubicBezTo>
                    <a:pt x="269" y="283"/>
                    <a:pt x="269" y="283"/>
                    <a:pt x="296" y="283"/>
                  </a:cubicBezTo>
                  <a:cubicBezTo>
                    <a:pt x="296" y="283"/>
                    <a:pt x="296" y="283"/>
                    <a:pt x="296" y="348"/>
                  </a:cubicBezTo>
                  <a:cubicBezTo>
                    <a:pt x="276" y="349"/>
                    <a:pt x="256" y="349"/>
                    <a:pt x="233" y="349"/>
                  </a:cubicBezTo>
                  <a:cubicBezTo>
                    <a:pt x="193" y="349"/>
                    <a:pt x="141" y="331"/>
                    <a:pt x="141" y="253"/>
                  </a:cubicBezTo>
                  <a:cubicBezTo>
                    <a:pt x="141" y="253"/>
                    <a:pt x="141" y="253"/>
                    <a:pt x="141" y="181"/>
                  </a:cubicBezTo>
                  <a:cubicBezTo>
                    <a:pt x="141" y="110"/>
                    <a:pt x="179" y="87"/>
                    <a:pt x="239" y="85"/>
                  </a:cubicBezTo>
                  <a:cubicBezTo>
                    <a:pt x="242" y="85"/>
                    <a:pt x="245" y="85"/>
                    <a:pt x="248" y="85"/>
                  </a:cubicBezTo>
                  <a:cubicBezTo>
                    <a:pt x="318" y="85"/>
                    <a:pt x="379" y="88"/>
                    <a:pt x="419" y="89"/>
                  </a:cubicBezTo>
                  <a:cubicBezTo>
                    <a:pt x="419" y="89"/>
                    <a:pt x="419" y="89"/>
                    <a:pt x="421" y="89"/>
                  </a:cubicBezTo>
                  <a:cubicBezTo>
                    <a:pt x="428" y="89"/>
                    <a:pt x="433" y="88"/>
                    <a:pt x="433" y="82"/>
                  </a:cubicBezTo>
                  <a:cubicBezTo>
                    <a:pt x="433" y="82"/>
                    <a:pt x="433" y="82"/>
                    <a:pt x="433" y="22"/>
                  </a:cubicBezTo>
                  <a:cubicBezTo>
                    <a:pt x="433" y="16"/>
                    <a:pt x="427" y="14"/>
                    <a:pt x="419" y="13"/>
                  </a:cubicBezTo>
                  <a:cubicBezTo>
                    <a:pt x="389" y="8"/>
                    <a:pt x="330" y="0"/>
                    <a:pt x="2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218230"/>
      </p:ext>
    </p:extLst>
  </p:cSld>
  <p:clrMapOvr>
    <a:masterClrMapping/>
  </p:clrMapOvr>
  <p:transition spd="slow">
    <p:push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sp - diagram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34">
            <a:extLst>
              <a:ext uri="{FF2B5EF4-FFF2-40B4-BE49-F238E27FC236}">
                <a16:creationId xmlns:a16="http://schemas.microsoft.com/office/drawing/2014/main" id="{4FC1AF53-48A6-E733-053D-7416C0D318C7}"/>
              </a:ext>
            </a:extLst>
          </p:cNvPr>
          <p:cNvSpPr/>
          <p:nvPr userDrawn="1"/>
        </p:nvSpPr>
        <p:spPr>
          <a:xfrm>
            <a:off x="6095999" y="0"/>
            <a:ext cx="6095999" cy="685800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sp>
        <p:nvSpPr>
          <p:cNvPr id="3" name="Pladsholder til diagram 2">
            <a:extLst>
              <a:ext uri="{FF2B5EF4-FFF2-40B4-BE49-F238E27FC236}">
                <a16:creationId xmlns:a16="http://schemas.microsoft.com/office/drawing/2014/main" id="{3023FD7B-ADEB-EE4A-8C2F-404396889307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578469" y="441325"/>
            <a:ext cx="5148262" cy="55086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diagram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FFE09D65-E580-E148-8210-6D647960632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510831" y="6188118"/>
            <a:ext cx="390525" cy="390525"/>
            <a:chOff x="6496" y="3920"/>
            <a:chExt cx="246" cy="246"/>
          </a:xfrm>
          <a:solidFill>
            <a:schemeClr val="bg1">
              <a:alpha val="4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9247A022-FE53-CA49-A512-922058C16F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9" y="4056"/>
              <a:ext cx="109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39F0E720-981B-E44C-9CD9-E2FB93C3E8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32" y="3922"/>
              <a:ext cx="110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B66C24E-F7E1-B74C-B74E-67AB87A337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6" y="3920"/>
              <a:ext cx="111" cy="112"/>
            </a:xfrm>
            <a:custGeom>
              <a:avLst/>
              <a:gdLst>
                <a:gd name="T0" fmla="*/ 235 w 440"/>
                <a:gd name="T1" fmla="*/ 0 h 442"/>
                <a:gd name="T2" fmla="*/ 0 w 440"/>
                <a:gd name="T3" fmla="*/ 124 h 442"/>
                <a:gd name="T4" fmla="*/ 0 w 440"/>
                <a:gd name="T5" fmla="*/ 317 h 442"/>
                <a:gd name="T6" fmla="*/ 234 w 440"/>
                <a:gd name="T7" fmla="*/ 442 h 442"/>
                <a:gd name="T8" fmla="*/ 421 w 440"/>
                <a:gd name="T9" fmla="*/ 434 h 442"/>
                <a:gd name="T10" fmla="*/ 440 w 440"/>
                <a:gd name="T11" fmla="*/ 422 h 442"/>
                <a:gd name="T12" fmla="*/ 440 w 440"/>
                <a:gd name="T13" fmla="*/ 368 h 442"/>
                <a:gd name="T14" fmla="*/ 421 w 440"/>
                <a:gd name="T15" fmla="*/ 356 h 442"/>
                <a:gd name="T16" fmla="*/ 226 w 440"/>
                <a:gd name="T17" fmla="*/ 356 h 442"/>
                <a:gd name="T18" fmla="*/ 164 w 440"/>
                <a:gd name="T19" fmla="*/ 317 h 442"/>
                <a:gd name="T20" fmla="*/ 164 w 440"/>
                <a:gd name="T21" fmla="*/ 256 h 442"/>
                <a:gd name="T22" fmla="*/ 413 w 440"/>
                <a:gd name="T23" fmla="*/ 256 h 442"/>
                <a:gd name="T24" fmla="*/ 432 w 440"/>
                <a:gd name="T25" fmla="*/ 244 h 442"/>
                <a:gd name="T26" fmla="*/ 432 w 440"/>
                <a:gd name="T27" fmla="*/ 189 h 442"/>
                <a:gd name="T28" fmla="*/ 413 w 440"/>
                <a:gd name="T29" fmla="*/ 177 h 442"/>
                <a:gd name="T30" fmla="*/ 164 w 440"/>
                <a:gd name="T31" fmla="*/ 177 h 442"/>
                <a:gd name="T32" fmla="*/ 164 w 440"/>
                <a:gd name="T33" fmla="*/ 124 h 442"/>
                <a:gd name="T34" fmla="*/ 226 w 440"/>
                <a:gd name="T35" fmla="*/ 85 h 442"/>
                <a:gd name="T36" fmla="*/ 421 w 440"/>
                <a:gd name="T37" fmla="*/ 85 h 442"/>
                <a:gd name="T38" fmla="*/ 440 w 440"/>
                <a:gd name="T39" fmla="*/ 73 h 442"/>
                <a:gd name="T40" fmla="*/ 440 w 440"/>
                <a:gd name="T41" fmla="*/ 20 h 442"/>
                <a:gd name="T42" fmla="*/ 421 w 440"/>
                <a:gd name="T43" fmla="*/ 8 h 442"/>
                <a:gd name="T44" fmla="*/ 235 w 440"/>
                <a:gd name="T4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0" h="442">
                  <a:moveTo>
                    <a:pt x="235" y="0"/>
                  </a:moveTo>
                  <a:cubicBezTo>
                    <a:pt x="111" y="0"/>
                    <a:pt x="0" y="19"/>
                    <a:pt x="0" y="124"/>
                  </a:cubicBezTo>
                  <a:cubicBezTo>
                    <a:pt x="0" y="124"/>
                    <a:pt x="0" y="124"/>
                    <a:pt x="0" y="317"/>
                  </a:cubicBezTo>
                  <a:cubicBezTo>
                    <a:pt x="0" y="422"/>
                    <a:pt x="110" y="442"/>
                    <a:pt x="234" y="442"/>
                  </a:cubicBezTo>
                  <a:cubicBezTo>
                    <a:pt x="338" y="442"/>
                    <a:pt x="387" y="437"/>
                    <a:pt x="421" y="434"/>
                  </a:cubicBezTo>
                  <a:cubicBezTo>
                    <a:pt x="434" y="433"/>
                    <a:pt x="440" y="429"/>
                    <a:pt x="440" y="422"/>
                  </a:cubicBezTo>
                  <a:cubicBezTo>
                    <a:pt x="440" y="422"/>
                    <a:pt x="440" y="422"/>
                    <a:pt x="440" y="368"/>
                  </a:cubicBezTo>
                  <a:cubicBezTo>
                    <a:pt x="440" y="362"/>
                    <a:pt x="432" y="356"/>
                    <a:pt x="421" y="356"/>
                  </a:cubicBezTo>
                  <a:cubicBezTo>
                    <a:pt x="421" y="356"/>
                    <a:pt x="421" y="356"/>
                    <a:pt x="226" y="356"/>
                  </a:cubicBezTo>
                  <a:cubicBezTo>
                    <a:pt x="180" y="356"/>
                    <a:pt x="164" y="347"/>
                    <a:pt x="164" y="317"/>
                  </a:cubicBezTo>
                  <a:cubicBezTo>
                    <a:pt x="164" y="317"/>
                    <a:pt x="164" y="317"/>
                    <a:pt x="164" y="256"/>
                  </a:cubicBezTo>
                  <a:cubicBezTo>
                    <a:pt x="164" y="256"/>
                    <a:pt x="164" y="256"/>
                    <a:pt x="413" y="256"/>
                  </a:cubicBezTo>
                  <a:cubicBezTo>
                    <a:pt x="424" y="256"/>
                    <a:pt x="432" y="250"/>
                    <a:pt x="432" y="244"/>
                  </a:cubicBezTo>
                  <a:cubicBezTo>
                    <a:pt x="432" y="244"/>
                    <a:pt x="432" y="244"/>
                    <a:pt x="432" y="189"/>
                  </a:cubicBezTo>
                  <a:cubicBezTo>
                    <a:pt x="432" y="182"/>
                    <a:pt x="424" y="177"/>
                    <a:pt x="413" y="177"/>
                  </a:cubicBezTo>
                  <a:cubicBezTo>
                    <a:pt x="413" y="177"/>
                    <a:pt x="413" y="177"/>
                    <a:pt x="164" y="177"/>
                  </a:cubicBezTo>
                  <a:cubicBezTo>
                    <a:pt x="164" y="177"/>
                    <a:pt x="164" y="177"/>
                    <a:pt x="164" y="124"/>
                  </a:cubicBezTo>
                  <a:cubicBezTo>
                    <a:pt x="164" y="94"/>
                    <a:pt x="180" y="85"/>
                    <a:pt x="226" y="85"/>
                  </a:cubicBezTo>
                  <a:cubicBezTo>
                    <a:pt x="226" y="85"/>
                    <a:pt x="226" y="85"/>
                    <a:pt x="421" y="85"/>
                  </a:cubicBezTo>
                  <a:cubicBezTo>
                    <a:pt x="432" y="85"/>
                    <a:pt x="440" y="80"/>
                    <a:pt x="440" y="73"/>
                  </a:cubicBezTo>
                  <a:cubicBezTo>
                    <a:pt x="440" y="73"/>
                    <a:pt x="440" y="73"/>
                    <a:pt x="440" y="20"/>
                  </a:cubicBezTo>
                  <a:cubicBezTo>
                    <a:pt x="440" y="12"/>
                    <a:pt x="434" y="9"/>
                    <a:pt x="421" y="8"/>
                  </a:cubicBezTo>
                  <a:cubicBezTo>
                    <a:pt x="387" y="5"/>
                    <a:pt x="339" y="0"/>
                    <a:pt x="23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6BA79F6-7346-DD44-B361-E6C9EA3C80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2" y="4056"/>
              <a:ext cx="110" cy="110"/>
            </a:xfrm>
            <a:custGeom>
              <a:avLst/>
              <a:gdLst>
                <a:gd name="T0" fmla="*/ 248 w 433"/>
                <a:gd name="T1" fmla="*/ 0 h 433"/>
                <a:gd name="T2" fmla="*/ 0 w 433"/>
                <a:gd name="T3" fmla="*/ 181 h 433"/>
                <a:gd name="T4" fmla="*/ 0 w 433"/>
                <a:gd name="T5" fmla="*/ 252 h 433"/>
                <a:gd name="T6" fmla="*/ 233 w 433"/>
                <a:gd name="T7" fmla="*/ 433 h 433"/>
                <a:gd name="T8" fmla="*/ 409 w 433"/>
                <a:gd name="T9" fmla="*/ 422 h 433"/>
                <a:gd name="T10" fmla="*/ 416 w 433"/>
                <a:gd name="T11" fmla="*/ 421 h 433"/>
                <a:gd name="T12" fmla="*/ 432 w 433"/>
                <a:gd name="T13" fmla="*/ 408 h 433"/>
                <a:gd name="T14" fmla="*/ 432 w 433"/>
                <a:gd name="T15" fmla="*/ 217 h 433"/>
                <a:gd name="T16" fmla="*/ 416 w 433"/>
                <a:gd name="T17" fmla="*/ 206 h 433"/>
                <a:gd name="T18" fmla="*/ 269 w 433"/>
                <a:gd name="T19" fmla="*/ 206 h 433"/>
                <a:gd name="T20" fmla="*/ 257 w 433"/>
                <a:gd name="T21" fmla="*/ 217 h 433"/>
                <a:gd name="T22" fmla="*/ 257 w 433"/>
                <a:gd name="T23" fmla="*/ 272 h 433"/>
                <a:gd name="T24" fmla="*/ 269 w 433"/>
                <a:gd name="T25" fmla="*/ 283 h 433"/>
                <a:gd name="T26" fmla="*/ 296 w 433"/>
                <a:gd name="T27" fmla="*/ 283 h 433"/>
                <a:gd name="T28" fmla="*/ 296 w 433"/>
                <a:gd name="T29" fmla="*/ 348 h 433"/>
                <a:gd name="T30" fmla="*/ 233 w 433"/>
                <a:gd name="T31" fmla="*/ 349 h 433"/>
                <a:gd name="T32" fmla="*/ 141 w 433"/>
                <a:gd name="T33" fmla="*/ 253 h 433"/>
                <a:gd name="T34" fmla="*/ 141 w 433"/>
                <a:gd name="T35" fmla="*/ 181 h 433"/>
                <a:gd name="T36" fmla="*/ 239 w 433"/>
                <a:gd name="T37" fmla="*/ 85 h 433"/>
                <a:gd name="T38" fmla="*/ 248 w 433"/>
                <a:gd name="T39" fmla="*/ 85 h 433"/>
                <a:gd name="T40" fmla="*/ 419 w 433"/>
                <a:gd name="T41" fmla="*/ 89 h 433"/>
                <a:gd name="T42" fmla="*/ 421 w 433"/>
                <a:gd name="T43" fmla="*/ 89 h 433"/>
                <a:gd name="T44" fmla="*/ 433 w 433"/>
                <a:gd name="T45" fmla="*/ 82 h 433"/>
                <a:gd name="T46" fmla="*/ 433 w 433"/>
                <a:gd name="T47" fmla="*/ 22 h 433"/>
                <a:gd name="T48" fmla="*/ 419 w 433"/>
                <a:gd name="T49" fmla="*/ 13 h 433"/>
                <a:gd name="T50" fmla="*/ 248 w 433"/>
                <a:gd name="T5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3" h="433">
                  <a:moveTo>
                    <a:pt x="248" y="0"/>
                  </a:moveTo>
                  <a:cubicBezTo>
                    <a:pt x="130" y="0"/>
                    <a:pt x="0" y="36"/>
                    <a:pt x="0" y="181"/>
                  </a:cubicBezTo>
                  <a:cubicBezTo>
                    <a:pt x="0" y="181"/>
                    <a:pt x="0" y="181"/>
                    <a:pt x="0" y="252"/>
                  </a:cubicBezTo>
                  <a:cubicBezTo>
                    <a:pt x="0" y="396"/>
                    <a:pt x="140" y="433"/>
                    <a:pt x="233" y="433"/>
                  </a:cubicBezTo>
                  <a:cubicBezTo>
                    <a:pt x="310" y="433"/>
                    <a:pt x="366" y="428"/>
                    <a:pt x="409" y="422"/>
                  </a:cubicBezTo>
                  <a:cubicBezTo>
                    <a:pt x="411" y="422"/>
                    <a:pt x="414" y="422"/>
                    <a:pt x="416" y="421"/>
                  </a:cubicBezTo>
                  <a:cubicBezTo>
                    <a:pt x="428" y="420"/>
                    <a:pt x="432" y="416"/>
                    <a:pt x="432" y="408"/>
                  </a:cubicBezTo>
                  <a:cubicBezTo>
                    <a:pt x="432" y="408"/>
                    <a:pt x="432" y="408"/>
                    <a:pt x="432" y="217"/>
                  </a:cubicBezTo>
                  <a:cubicBezTo>
                    <a:pt x="432" y="211"/>
                    <a:pt x="425" y="206"/>
                    <a:pt x="416" y="206"/>
                  </a:cubicBezTo>
                  <a:cubicBezTo>
                    <a:pt x="416" y="206"/>
                    <a:pt x="416" y="206"/>
                    <a:pt x="269" y="206"/>
                  </a:cubicBezTo>
                  <a:cubicBezTo>
                    <a:pt x="262" y="206"/>
                    <a:pt x="257" y="211"/>
                    <a:pt x="257" y="217"/>
                  </a:cubicBezTo>
                  <a:cubicBezTo>
                    <a:pt x="257" y="217"/>
                    <a:pt x="257" y="217"/>
                    <a:pt x="257" y="272"/>
                  </a:cubicBezTo>
                  <a:cubicBezTo>
                    <a:pt x="257" y="278"/>
                    <a:pt x="262" y="283"/>
                    <a:pt x="269" y="283"/>
                  </a:cubicBezTo>
                  <a:cubicBezTo>
                    <a:pt x="269" y="283"/>
                    <a:pt x="269" y="283"/>
                    <a:pt x="296" y="283"/>
                  </a:cubicBezTo>
                  <a:cubicBezTo>
                    <a:pt x="296" y="283"/>
                    <a:pt x="296" y="283"/>
                    <a:pt x="296" y="348"/>
                  </a:cubicBezTo>
                  <a:cubicBezTo>
                    <a:pt x="276" y="349"/>
                    <a:pt x="256" y="349"/>
                    <a:pt x="233" y="349"/>
                  </a:cubicBezTo>
                  <a:cubicBezTo>
                    <a:pt x="193" y="349"/>
                    <a:pt x="141" y="331"/>
                    <a:pt x="141" y="253"/>
                  </a:cubicBezTo>
                  <a:cubicBezTo>
                    <a:pt x="141" y="253"/>
                    <a:pt x="141" y="253"/>
                    <a:pt x="141" y="181"/>
                  </a:cubicBezTo>
                  <a:cubicBezTo>
                    <a:pt x="141" y="110"/>
                    <a:pt x="179" y="87"/>
                    <a:pt x="239" y="85"/>
                  </a:cubicBezTo>
                  <a:cubicBezTo>
                    <a:pt x="242" y="85"/>
                    <a:pt x="245" y="85"/>
                    <a:pt x="248" y="85"/>
                  </a:cubicBezTo>
                  <a:cubicBezTo>
                    <a:pt x="318" y="85"/>
                    <a:pt x="379" y="88"/>
                    <a:pt x="419" y="89"/>
                  </a:cubicBezTo>
                  <a:cubicBezTo>
                    <a:pt x="419" y="89"/>
                    <a:pt x="419" y="89"/>
                    <a:pt x="421" y="89"/>
                  </a:cubicBezTo>
                  <a:cubicBezTo>
                    <a:pt x="428" y="89"/>
                    <a:pt x="433" y="88"/>
                    <a:pt x="433" y="82"/>
                  </a:cubicBezTo>
                  <a:cubicBezTo>
                    <a:pt x="433" y="82"/>
                    <a:pt x="433" y="82"/>
                    <a:pt x="433" y="22"/>
                  </a:cubicBezTo>
                  <a:cubicBezTo>
                    <a:pt x="433" y="16"/>
                    <a:pt x="427" y="14"/>
                    <a:pt x="419" y="13"/>
                  </a:cubicBezTo>
                  <a:cubicBezTo>
                    <a:pt x="389" y="8"/>
                    <a:pt x="330" y="0"/>
                    <a:pt x="2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</p:grpSp>
      <p:sp>
        <p:nvSpPr>
          <p:cNvPr id="11" name="Titel 9">
            <a:extLst>
              <a:ext uri="{FF2B5EF4-FFF2-40B4-BE49-F238E27FC236}">
                <a16:creationId xmlns:a16="http://schemas.microsoft.com/office/drawing/2014/main" id="{D89A00E1-50CD-7F47-8AED-EF09F806A1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451855"/>
            <a:ext cx="5148263" cy="1068970"/>
          </a:xfrm>
        </p:spPr>
        <p:txBody>
          <a:bodyPr anchor="b" anchorCtr="0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18" name="Pladsholder til tekst 7">
            <a:extLst>
              <a:ext uri="{FF2B5EF4-FFF2-40B4-BE49-F238E27FC236}">
                <a16:creationId xmlns:a16="http://schemas.microsoft.com/office/drawing/2014/main" id="{01A922BD-A60B-BC49-9B04-8C4E25F9D4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1700213"/>
            <a:ext cx="5148263" cy="4249737"/>
          </a:xfr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pic>
        <p:nvPicPr>
          <p:cNvPr id="4" name="Billede 3" descr="Et billede, der indeholder skærmbillede, mønster, sort&#10;&#10;Automatisk genereret beskrivelse">
            <a:extLst>
              <a:ext uri="{FF2B5EF4-FFF2-40B4-BE49-F238E27FC236}">
                <a16:creationId xmlns:a16="http://schemas.microsoft.com/office/drawing/2014/main" id="{54A8C5C8-E23D-1705-2A9A-F75BC946E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0828" b="10346"/>
          <a:stretch/>
        </p:blipFill>
        <p:spPr>
          <a:xfrm>
            <a:off x="0" y="3023679"/>
            <a:ext cx="3498368" cy="38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21768"/>
      </p:ext>
    </p:extLst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999" userDrawn="1">
          <p15:clr>
            <a:srgbClr val="FBAE40"/>
          </p15:clr>
        </p15:guide>
        <p15:guide id="3" pos="3681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sp - photo b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Et billede, der indeholder skærmbillede, mønster, sort&#10;&#10;Automatisk genereret beskrivelse">
            <a:extLst>
              <a:ext uri="{FF2B5EF4-FFF2-40B4-BE49-F238E27FC236}">
                <a16:creationId xmlns:a16="http://schemas.microsoft.com/office/drawing/2014/main" id="{50BB3B54-1695-04A5-B78F-A467654AFA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889" t="60501" r="-3515" b="14225"/>
          <a:stretch/>
        </p:blipFill>
        <p:spPr>
          <a:xfrm>
            <a:off x="-1" y="5943061"/>
            <a:ext cx="4785483" cy="914940"/>
          </a:xfrm>
          <a:prstGeom prst="rect">
            <a:avLst/>
          </a:prstGeom>
        </p:spPr>
      </p:pic>
      <p:sp>
        <p:nvSpPr>
          <p:cNvPr id="3" name="Rektangel 34">
            <a:extLst>
              <a:ext uri="{FF2B5EF4-FFF2-40B4-BE49-F238E27FC236}">
                <a16:creationId xmlns:a16="http://schemas.microsoft.com/office/drawing/2014/main" id="{415321A1-B444-73A5-2E7F-A349B760CD4E}"/>
              </a:ext>
            </a:extLst>
          </p:cNvPr>
          <p:cNvSpPr/>
          <p:nvPr userDrawn="1"/>
        </p:nvSpPr>
        <p:spPr>
          <a:xfrm>
            <a:off x="-1" y="1693324"/>
            <a:ext cx="12192000" cy="4249737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sp>
        <p:nvSpPr>
          <p:cNvPr id="6" name="Titel 9">
            <a:extLst>
              <a:ext uri="{FF2B5EF4-FFF2-40B4-BE49-F238E27FC236}">
                <a16:creationId xmlns:a16="http://schemas.microsoft.com/office/drawing/2014/main" id="{74E010EA-6EF1-405E-9154-93079931D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1017" y="451855"/>
            <a:ext cx="10775657" cy="1068970"/>
          </a:xfrm>
        </p:spPr>
        <p:txBody>
          <a:bodyPr anchor="b" anchorCtr="0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30C024BE-04F2-AA48-ABB8-9F7DF3F2317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510831" y="6188118"/>
            <a:ext cx="390525" cy="390525"/>
            <a:chOff x="6496" y="3920"/>
            <a:chExt cx="246" cy="246"/>
          </a:xfrm>
          <a:solidFill>
            <a:schemeClr val="tx1">
              <a:lumMod val="25000"/>
              <a:lumOff val="75000"/>
              <a:alpha val="18000"/>
            </a:schemeClr>
          </a:soli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3B4110DC-4934-A04D-9445-44FF7460C1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9" y="4056"/>
              <a:ext cx="109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A843F373-826D-0140-8872-537232749A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32" y="3922"/>
              <a:ext cx="110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18C1FD7-A762-4D46-A688-63EC902A17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6" y="3920"/>
              <a:ext cx="111" cy="112"/>
            </a:xfrm>
            <a:custGeom>
              <a:avLst/>
              <a:gdLst>
                <a:gd name="T0" fmla="*/ 235 w 440"/>
                <a:gd name="T1" fmla="*/ 0 h 442"/>
                <a:gd name="T2" fmla="*/ 0 w 440"/>
                <a:gd name="T3" fmla="*/ 124 h 442"/>
                <a:gd name="T4" fmla="*/ 0 w 440"/>
                <a:gd name="T5" fmla="*/ 317 h 442"/>
                <a:gd name="T6" fmla="*/ 234 w 440"/>
                <a:gd name="T7" fmla="*/ 442 h 442"/>
                <a:gd name="T8" fmla="*/ 421 w 440"/>
                <a:gd name="T9" fmla="*/ 434 h 442"/>
                <a:gd name="T10" fmla="*/ 440 w 440"/>
                <a:gd name="T11" fmla="*/ 422 h 442"/>
                <a:gd name="T12" fmla="*/ 440 w 440"/>
                <a:gd name="T13" fmla="*/ 368 h 442"/>
                <a:gd name="T14" fmla="*/ 421 w 440"/>
                <a:gd name="T15" fmla="*/ 356 h 442"/>
                <a:gd name="T16" fmla="*/ 226 w 440"/>
                <a:gd name="T17" fmla="*/ 356 h 442"/>
                <a:gd name="T18" fmla="*/ 164 w 440"/>
                <a:gd name="T19" fmla="*/ 317 h 442"/>
                <a:gd name="T20" fmla="*/ 164 w 440"/>
                <a:gd name="T21" fmla="*/ 256 h 442"/>
                <a:gd name="T22" fmla="*/ 413 w 440"/>
                <a:gd name="T23" fmla="*/ 256 h 442"/>
                <a:gd name="T24" fmla="*/ 432 w 440"/>
                <a:gd name="T25" fmla="*/ 244 h 442"/>
                <a:gd name="T26" fmla="*/ 432 w 440"/>
                <a:gd name="T27" fmla="*/ 189 h 442"/>
                <a:gd name="T28" fmla="*/ 413 w 440"/>
                <a:gd name="T29" fmla="*/ 177 h 442"/>
                <a:gd name="T30" fmla="*/ 164 w 440"/>
                <a:gd name="T31" fmla="*/ 177 h 442"/>
                <a:gd name="T32" fmla="*/ 164 w 440"/>
                <a:gd name="T33" fmla="*/ 124 h 442"/>
                <a:gd name="T34" fmla="*/ 226 w 440"/>
                <a:gd name="T35" fmla="*/ 85 h 442"/>
                <a:gd name="T36" fmla="*/ 421 w 440"/>
                <a:gd name="T37" fmla="*/ 85 h 442"/>
                <a:gd name="T38" fmla="*/ 440 w 440"/>
                <a:gd name="T39" fmla="*/ 73 h 442"/>
                <a:gd name="T40" fmla="*/ 440 w 440"/>
                <a:gd name="T41" fmla="*/ 20 h 442"/>
                <a:gd name="T42" fmla="*/ 421 w 440"/>
                <a:gd name="T43" fmla="*/ 8 h 442"/>
                <a:gd name="T44" fmla="*/ 235 w 440"/>
                <a:gd name="T4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0" h="442">
                  <a:moveTo>
                    <a:pt x="235" y="0"/>
                  </a:moveTo>
                  <a:cubicBezTo>
                    <a:pt x="111" y="0"/>
                    <a:pt x="0" y="19"/>
                    <a:pt x="0" y="124"/>
                  </a:cubicBezTo>
                  <a:cubicBezTo>
                    <a:pt x="0" y="124"/>
                    <a:pt x="0" y="124"/>
                    <a:pt x="0" y="317"/>
                  </a:cubicBezTo>
                  <a:cubicBezTo>
                    <a:pt x="0" y="422"/>
                    <a:pt x="110" y="442"/>
                    <a:pt x="234" y="442"/>
                  </a:cubicBezTo>
                  <a:cubicBezTo>
                    <a:pt x="338" y="442"/>
                    <a:pt x="387" y="437"/>
                    <a:pt x="421" y="434"/>
                  </a:cubicBezTo>
                  <a:cubicBezTo>
                    <a:pt x="434" y="433"/>
                    <a:pt x="440" y="429"/>
                    <a:pt x="440" y="422"/>
                  </a:cubicBezTo>
                  <a:cubicBezTo>
                    <a:pt x="440" y="422"/>
                    <a:pt x="440" y="422"/>
                    <a:pt x="440" y="368"/>
                  </a:cubicBezTo>
                  <a:cubicBezTo>
                    <a:pt x="440" y="362"/>
                    <a:pt x="432" y="356"/>
                    <a:pt x="421" y="356"/>
                  </a:cubicBezTo>
                  <a:cubicBezTo>
                    <a:pt x="421" y="356"/>
                    <a:pt x="421" y="356"/>
                    <a:pt x="226" y="356"/>
                  </a:cubicBezTo>
                  <a:cubicBezTo>
                    <a:pt x="180" y="356"/>
                    <a:pt x="164" y="347"/>
                    <a:pt x="164" y="317"/>
                  </a:cubicBezTo>
                  <a:cubicBezTo>
                    <a:pt x="164" y="317"/>
                    <a:pt x="164" y="317"/>
                    <a:pt x="164" y="256"/>
                  </a:cubicBezTo>
                  <a:cubicBezTo>
                    <a:pt x="164" y="256"/>
                    <a:pt x="164" y="256"/>
                    <a:pt x="413" y="256"/>
                  </a:cubicBezTo>
                  <a:cubicBezTo>
                    <a:pt x="424" y="256"/>
                    <a:pt x="432" y="250"/>
                    <a:pt x="432" y="244"/>
                  </a:cubicBezTo>
                  <a:cubicBezTo>
                    <a:pt x="432" y="244"/>
                    <a:pt x="432" y="244"/>
                    <a:pt x="432" y="189"/>
                  </a:cubicBezTo>
                  <a:cubicBezTo>
                    <a:pt x="432" y="182"/>
                    <a:pt x="424" y="177"/>
                    <a:pt x="413" y="177"/>
                  </a:cubicBezTo>
                  <a:cubicBezTo>
                    <a:pt x="413" y="177"/>
                    <a:pt x="413" y="177"/>
                    <a:pt x="164" y="177"/>
                  </a:cubicBezTo>
                  <a:cubicBezTo>
                    <a:pt x="164" y="177"/>
                    <a:pt x="164" y="177"/>
                    <a:pt x="164" y="124"/>
                  </a:cubicBezTo>
                  <a:cubicBezTo>
                    <a:pt x="164" y="94"/>
                    <a:pt x="180" y="85"/>
                    <a:pt x="226" y="85"/>
                  </a:cubicBezTo>
                  <a:cubicBezTo>
                    <a:pt x="226" y="85"/>
                    <a:pt x="226" y="85"/>
                    <a:pt x="421" y="85"/>
                  </a:cubicBezTo>
                  <a:cubicBezTo>
                    <a:pt x="432" y="85"/>
                    <a:pt x="440" y="80"/>
                    <a:pt x="440" y="73"/>
                  </a:cubicBezTo>
                  <a:cubicBezTo>
                    <a:pt x="440" y="73"/>
                    <a:pt x="440" y="73"/>
                    <a:pt x="440" y="20"/>
                  </a:cubicBezTo>
                  <a:cubicBezTo>
                    <a:pt x="440" y="12"/>
                    <a:pt x="434" y="9"/>
                    <a:pt x="421" y="8"/>
                  </a:cubicBezTo>
                  <a:cubicBezTo>
                    <a:pt x="387" y="5"/>
                    <a:pt x="339" y="0"/>
                    <a:pt x="23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4A6BCE6-F870-8842-B036-E8C853503B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2" y="4056"/>
              <a:ext cx="110" cy="110"/>
            </a:xfrm>
            <a:custGeom>
              <a:avLst/>
              <a:gdLst>
                <a:gd name="T0" fmla="*/ 248 w 433"/>
                <a:gd name="T1" fmla="*/ 0 h 433"/>
                <a:gd name="T2" fmla="*/ 0 w 433"/>
                <a:gd name="T3" fmla="*/ 181 h 433"/>
                <a:gd name="T4" fmla="*/ 0 w 433"/>
                <a:gd name="T5" fmla="*/ 252 h 433"/>
                <a:gd name="T6" fmla="*/ 233 w 433"/>
                <a:gd name="T7" fmla="*/ 433 h 433"/>
                <a:gd name="T8" fmla="*/ 409 w 433"/>
                <a:gd name="T9" fmla="*/ 422 h 433"/>
                <a:gd name="T10" fmla="*/ 416 w 433"/>
                <a:gd name="T11" fmla="*/ 421 h 433"/>
                <a:gd name="T12" fmla="*/ 432 w 433"/>
                <a:gd name="T13" fmla="*/ 408 h 433"/>
                <a:gd name="T14" fmla="*/ 432 w 433"/>
                <a:gd name="T15" fmla="*/ 217 h 433"/>
                <a:gd name="T16" fmla="*/ 416 w 433"/>
                <a:gd name="T17" fmla="*/ 206 h 433"/>
                <a:gd name="T18" fmla="*/ 269 w 433"/>
                <a:gd name="T19" fmla="*/ 206 h 433"/>
                <a:gd name="T20" fmla="*/ 257 w 433"/>
                <a:gd name="T21" fmla="*/ 217 h 433"/>
                <a:gd name="T22" fmla="*/ 257 w 433"/>
                <a:gd name="T23" fmla="*/ 272 h 433"/>
                <a:gd name="T24" fmla="*/ 269 w 433"/>
                <a:gd name="T25" fmla="*/ 283 h 433"/>
                <a:gd name="T26" fmla="*/ 296 w 433"/>
                <a:gd name="T27" fmla="*/ 283 h 433"/>
                <a:gd name="T28" fmla="*/ 296 w 433"/>
                <a:gd name="T29" fmla="*/ 348 h 433"/>
                <a:gd name="T30" fmla="*/ 233 w 433"/>
                <a:gd name="T31" fmla="*/ 349 h 433"/>
                <a:gd name="T32" fmla="*/ 141 w 433"/>
                <a:gd name="T33" fmla="*/ 253 h 433"/>
                <a:gd name="T34" fmla="*/ 141 w 433"/>
                <a:gd name="T35" fmla="*/ 181 h 433"/>
                <a:gd name="T36" fmla="*/ 239 w 433"/>
                <a:gd name="T37" fmla="*/ 85 h 433"/>
                <a:gd name="T38" fmla="*/ 248 w 433"/>
                <a:gd name="T39" fmla="*/ 85 h 433"/>
                <a:gd name="T40" fmla="*/ 419 w 433"/>
                <a:gd name="T41" fmla="*/ 89 h 433"/>
                <a:gd name="T42" fmla="*/ 421 w 433"/>
                <a:gd name="T43" fmla="*/ 89 h 433"/>
                <a:gd name="T44" fmla="*/ 433 w 433"/>
                <a:gd name="T45" fmla="*/ 82 h 433"/>
                <a:gd name="T46" fmla="*/ 433 w 433"/>
                <a:gd name="T47" fmla="*/ 22 h 433"/>
                <a:gd name="T48" fmla="*/ 419 w 433"/>
                <a:gd name="T49" fmla="*/ 13 h 433"/>
                <a:gd name="T50" fmla="*/ 248 w 433"/>
                <a:gd name="T5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3" h="433">
                  <a:moveTo>
                    <a:pt x="248" y="0"/>
                  </a:moveTo>
                  <a:cubicBezTo>
                    <a:pt x="130" y="0"/>
                    <a:pt x="0" y="36"/>
                    <a:pt x="0" y="181"/>
                  </a:cubicBezTo>
                  <a:cubicBezTo>
                    <a:pt x="0" y="181"/>
                    <a:pt x="0" y="181"/>
                    <a:pt x="0" y="252"/>
                  </a:cubicBezTo>
                  <a:cubicBezTo>
                    <a:pt x="0" y="396"/>
                    <a:pt x="140" y="433"/>
                    <a:pt x="233" y="433"/>
                  </a:cubicBezTo>
                  <a:cubicBezTo>
                    <a:pt x="310" y="433"/>
                    <a:pt x="366" y="428"/>
                    <a:pt x="409" y="422"/>
                  </a:cubicBezTo>
                  <a:cubicBezTo>
                    <a:pt x="411" y="422"/>
                    <a:pt x="414" y="422"/>
                    <a:pt x="416" y="421"/>
                  </a:cubicBezTo>
                  <a:cubicBezTo>
                    <a:pt x="428" y="420"/>
                    <a:pt x="432" y="416"/>
                    <a:pt x="432" y="408"/>
                  </a:cubicBezTo>
                  <a:cubicBezTo>
                    <a:pt x="432" y="408"/>
                    <a:pt x="432" y="408"/>
                    <a:pt x="432" y="217"/>
                  </a:cubicBezTo>
                  <a:cubicBezTo>
                    <a:pt x="432" y="211"/>
                    <a:pt x="425" y="206"/>
                    <a:pt x="416" y="206"/>
                  </a:cubicBezTo>
                  <a:cubicBezTo>
                    <a:pt x="416" y="206"/>
                    <a:pt x="416" y="206"/>
                    <a:pt x="269" y="206"/>
                  </a:cubicBezTo>
                  <a:cubicBezTo>
                    <a:pt x="262" y="206"/>
                    <a:pt x="257" y="211"/>
                    <a:pt x="257" y="217"/>
                  </a:cubicBezTo>
                  <a:cubicBezTo>
                    <a:pt x="257" y="217"/>
                    <a:pt x="257" y="217"/>
                    <a:pt x="257" y="272"/>
                  </a:cubicBezTo>
                  <a:cubicBezTo>
                    <a:pt x="257" y="278"/>
                    <a:pt x="262" y="283"/>
                    <a:pt x="269" y="283"/>
                  </a:cubicBezTo>
                  <a:cubicBezTo>
                    <a:pt x="269" y="283"/>
                    <a:pt x="269" y="283"/>
                    <a:pt x="296" y="283"/>
                  </a:cubicBezTo>
                  <a:cubicBezTo>
                    <a:pt x="296" y="283"/>
                    <a:pt x="296" y="283"/>
                    <a:pt x="296" y="348"/>
                  </a:cubicBezTo>
                  <a:cubicBezTo>
                    <a:pt x="276" y="349"/>
                    <a:pt x="256" y="349"/>
                    <a:pt x="233" y="349"/>
                  </a:cubicBezTo>
                  <a:cubicBezTo>
                    <a:pt x="193" y="349"/>
                    <a:pt x="141" y="331"/>
                    <a:pt x="141" y="253"/>
                  </a:cubicBezTo>
                  <a:cubicBezTo>
                    <a:pt x="141" y="253"/>
                    <a:pt x="141" y="253"/>
                    <a:pt x="141" y="181"/>
                  </a:cubicBezTo>
                  <a:cubicBezTo>
                    <a:pt x="141" y="110"/>
                    <a:pt x="179" y="87"/>
                    <a:pt x="239" y="85"/>
                  </a:cubicBezTo>
                  <a:cubicBezTo>
                    <a:pt x="242" y="85"/>
                    <a:pt x="245" y="85"/>
                    <a:pt x="248" y="85"/>
                  </a:cubicBezTo>
                  <a:cubicBezTo>
                    <a:pt x="318" y="85"/>
                    <a:pt x="379" y="88"/>
                    <a:pt x="419" y="89"/>
                  </a:cubicBezTo>
                  <a:cubicBezTo>
                    <a:pt x="419" y="89"/>
                    <a:pt x="419" y="89"/>
                    <a:pt x="421" y="89"/>
                  </a:cubicBezTo>
                  <a:cubicBezTo>
                    <a:pt x="428" y="89"/>
                    <a:pt x="433" y="88"/>
                    <a:pt x="433" y="82"/>
                  </a:cubicBezTo>
                  <a:cubicBezTo>
                    <a:pt x="433" y="82"/>
                    <a:pt x="433" y="82"/>
                    <a:pt x="433" y="22"/>
                  </a:cubicBezTo>
                  <a:cubicBezTo>
                    <a:pt x="433" y="16"/>
                    <a:pt x="427" y="14"/>
                    <a:pt x="419" y="13"/>
                  </a:cubicBezTo>
                  <a:cubicBezTo>
                    <a:pt x="389" y="8"/>
                    <a:pt x="330" y="0"/>
                    <a:pt x="2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</p:grp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856B063-2522-7548-AD3A-0F15492758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1017" y="1972680"/>
            <a:ext cx="5122863" cy="3852862"/>
          </a:xfrm>
        </p:spPr>
        <p:txBody>
          <a:bodyPr/>
          <a:lstStyle>
            <a:lvl1pPr>
              <a:buClr>
                <a:schemeClr val="accent4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4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4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25" name="Pladsholder til tekst 3">
            <a:extLst>
              <a:ext uri="{FF2B5EF4-FFF2-40B4-BE49-F238E27FC236}">
                <a16:creationId xmlns:a16="http://schemas.microsoft.com/office/drawing/2014/main" id="{4E4C7EF3-226E-4845-8FAD-7AE0961F2C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48706" y="1972680"/>
            <a:ext cx="5122863" cy="3852862"/>
          </a:xfrm>
        </p:spPr>
        <p:txBody>
          <a:bodyPr/>
          <a:lstStyle>
            <a:lvl1pPr>
              <a:buClr>
                <a:schemeClr val="accent4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4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4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4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4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grpSp>
        <p:nvGrpSpPr>
          <p:cNvPr id="11" name="Group 3">
            <a:extLst>
              <a:ext uri="{FF2B5EF4-FFF2-40B4-BE49-F238E27FC236}">
                <a16:creationId xmlns:a16="http://schemas.microsoft.com/office/drawing/2014/main" id="{49383DAC-C99E-9CF7-ADB1-289D924894F5}"/>
              </a:ext>
            </a:extLst>
          </p:cNvPr>
          <p:cNvGrpSpPr/>
          <p:nvPr userDrawn="1"/>
        </p:nvGrpSpPr>
        <p:grpSpPr>
          <a:xfrm>
            <a:off x="6096000" y="6812281"/>
            <a:ext cx="6096000" cy="45719"/>
            <a:chOff x="0" y="3537831"/>
            <a:chExt cx="12191999" cy="1973736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A8A45E45-D398-33B8-7277-AA1D27A20B0C}"/>
                </a:ext>
              </a:extLst>
            </p:cNvPr>
            <p:cNvSpPr/>
            <p:nvPr userDrawn="1"/>
          </p:nvSpPr>
          <p:spPr>
            <a:xfrm>
              <a:off x="0" y="3537831"/>
              <a:ext cx="8128932" cy="1973736"/>
            </a:xfrm>
            <a:prstGeom prst="rect">
              <a:avLst/>
            </a:prstGeom>
            <a:solidFill>
              <a:srgbClr val="51777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>
                <a:lnSpc>
                  <a:spcPct val="90000"/>
                </a:lnSpc>
              </a:pPr>
              <a:endParaRPr lang="da-DK" sz="2800" dirty="0" err="1"/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630583FC-4EC0-1DA4-CB64-DBD4A160FFE1}"/>
                </a:ext>
              </a:extLst>
            </p:cNvPr>
            <p:cNvSpPr/>
            <p:nvPr userDrawn="1"/>
          </p:nvSpPr>
          <p:spPr>
            <a:xfrm>
              <a:off x="8128932" y="3537831"/>
              <a:ext cx="4063067" cy="1973736"/>
            </a:xfrm>
            <a:prstGeom prst="rect">
              <a:avLst/>
            </a:prstGeom>
            <a:solidFill>
              <a:srgbClr val="517770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>
                <a:lnSpc>
                  <a:spcPct val="90000"/>
                </a:lnSpc>
              </a:pPr>
              <a:endParaRPr lang="da-DK" sz="2800" dirty="0" err="1"/>
            </a:p>
          </p:txBody>
        </p:sp>
      </p:grpSp>
      <p:grpSp>
        <p:nvGrpSpPr>
          <p:cNvPr id="19" name="Group 3">
            <a:extLst>
              <a:ext uri="{FF2B5EF4-FFF2-40B4-BE49-F238E27FC236}">
                <a16:creationId xmlns:a16="http://schemas.microsoft.com/office/drawing/2014/main" id="{A13BEC6B-F717-D807-D47C-DCEF0F32862C}"/>
              </a:ext>
            </a:extLst>
          </p:cNvPr>
          <p:cNvGrpSpPr/>
          <p:nvPr userDrawn="1"/>
        </p:nvGrpSpPr>
        <p:grpSpPr>
          <a:xfrm>
            <a:off x="-1" y="6812281"/>
            <a:ext cx="6096000" cy="45719"/>
            <a:chOff x="0" y="3537831"/>
            <a:chExt cx="12191999" cy="1973736"/>
          </a:xfrm>
        </p:grpSpPr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86911366-AA63-65FF-9F50-6503EBD765EC}"/>
                </a:ext>
              </a:extLst>
            </p:cNvPr>
            <p:cNvSpPr/>
            <p:nvPr userDrawn="1"/>
          </p:nvSpPr>
          <p:spPr>
            <a:xfrm>
              <a:off x="0" y="3537831"/>
              <a:ext cx="8128932" cy="1973736"/>
            </a:xfrm>
            <a:prstGeom prst="rect">
              <a:avLst/>
            </a:prstGeom>
            <a:solidFill>
              <a:schemeClr val="accent4">
                <a:lumMod val="7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>
                <a:lnSpc>
                  <a:spcPct val="90000"/>
                </a:lnSpc>
              </a:pPr>
              <a:endParaRPr lang="da-DK" sz="2800" dirty="0" err="1"/>
            </a:p>
          </p:txBody>
        </p:sp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97542A11-A4A9-8F16-A442-D6C6A9DB682B}"/>
                </a:ext>
              </a:extLst>
            </p:cNvPr>
            <p:cNvSpPr/>
            <p:nvPr userDrawn="1"/>
          </p:nvSpPr>
          <p:spPr>
            <a:xfrm>
              <a:off x="8128932" y="3537831"/>
              <a:ext cx="4063067" cy="197373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8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>
                <a:lnSpc>
                  <a:spcPct val="90000"/>
                </a:lnSpc>
              </a:pPr>
              <a:endParaRPr lang="da-DK" sz="2800" dirty="0" err="1"/>
            </a:p>
          </p:txBody>
        </p:sp>
      </p:grp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2180C115-900A-1B99-3808-A0F5CBB29EBB}"/>
              </a:ext>
            </a:extLst>
          </p:cNvPr>
          <p:cNvGrpSpPr/>
          <p:nvPr userDrawn="1"/>
        </p:nvGrpSpPr>
        <p:grpSpPr>
          <a:xfrm>
            <a:off x="-1" y="1"/>
            <a:ext cx="12192001" cy="164792"/>
            <a:chOff x="-1" y="0"/>
            <a:chExt cx="12192001" cy="279357"/>
          </a:xfrm>
        </p:grpSpPr>
        <p:grpSp>
          <p:nvGrpSpPr>
            <p:cNvPr id="24" name="Group 3">
              <a:extLst>
                <a:ext uri="{FF2B5EF4-FFF2-40B4-BE49-F238E27FC236}">
                  <a16:creationId xmlns:a16="http://schemas.microsoft.com/office/drawing/2014/main" id="{709C1C9B-BA60-83A7-5951-95D8A8DDE308}"/>
                </a:ext>
              </a:extLst>
            </p:cNvPr>
            <p:cNvGrpSpPr/>
            <p:nvPr userDrawn="1"/>
          </p:nvGrpSpPr>
          <p:grpSpPr>
            <a:xfrm>
              <a:off x="6096000" y="0"/>
              <a:ext cx="6096000" cy="279357"/>
              <a:chOff x="0" y="3537831"/>
              <a:chExt cx="12191999" cy="1973736"/>
            </a:xfrm>
          </p:grpSpPr>
          <p:sp>
            <p:nvSpPr>
              <p:cNvPr id="29" name="Rectangle 6">
                <a:extLst>
                  <a:ext uri="{FF2B5EF4-FFF2-40B4-BE49-F238E27FC236}">
                    <a16:creationId xmlns:a16="http://schemas.microsoft.com/office/drawing/2014/main" id="{655E6697-8CFA-B1C7-54FD-96822F1C29BE}"/>
                  </a:ext>
                </a:extLst>
              </p:cNvPr>
              <p:cNvSpPr/>
              <p:nvPr userDrawn="1"/>
            </p:nvSpPr>
            <p:spPr>
              <a:xfrm>
                <a:off x="0" y="3537831"/>
                <a:ext cx="8128932" cy="1973736"/>
              </a:xfrm>
              <a:prstGeom prst="rect">
                <a:avLst/>
              </a:prstGeom>
              <a:solidFill>
                <a:srgbClr val="517770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>
                  <a:lnSpc>
                    <a:spcPct val="90000"/>
                  </a:lnSpc>
                </a:pPr>
                <a:endParaRPr lang="da-DK" sz="2800" dirty="0" err="1"/>
              </a:p>
            </p:txBody>
          </p:sp>
          <p:sp>
            <p:nvSpPr>
              <p:cNvPr id="30" name="Rectangle 7">
                <a:extLst>
                  <a:ext uri="{FF2B5EF4-FFF2-40B4-BE49-F238E27FC236}">
                    <a16:creationId xmlns:a16="http://schemas.microsoft.com/office/drawing/2014/main" id="{BCEDC0CF-EB2A-54F3-5F51-49FEA70F1A2D}"/>
                  </a:ext>
                </a:extLst>
              </p:cNvPr>
              <p:cNvSpPr/>
              <p:nvPr userDrawn="1"/>
            </p:nvSpPr>
            <p:spPr>
              <a:xfrm>
                <a:off x="8128932" y="3537831"/>
                <a:ext cx="4063067" cy="1973736"/>
              </a:xfrm>
              <a:prstGeom prst="rect">
                <a:avLst/>
              </a:prstGeom>
              <a:solidFill>
                <a:srgbClr val="517770">
                  <a:alpha val="8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>
                  <a:lnSpc>
                    <a:spcPct val="90000"/>
                  </a:lnSpc>
                </a:pPr>
                <a:endParaRPr lang="da-DK" sz="2800" dirty="0" err="1"/>
              </a:p>
            </p:txBody>
          </p:sp>
        </p:grpSp>
        <p:grpSp>
          <p:nvGrpSpPr>
            <p:cNvPr id="26" name="Group 3">
              <a:extLst>
                <a:ext uri="{FF2B5EF4-FFF2-40B4-BE49-F238E27FC236}">
                  <a16:creationId xmlns:a16="http://schemas.microsoft.com/office/drawing/2014/main" id="{AACB0D2A-9EC4-C96B-7DFF-A67F5D779EA6}"/>
                </a:ext>
              </a:extLst>
            </p:cNvPr>
            <p:cNvGrpSpPr/>
            <p:nvPr userDrawn="1"/>
          </p:nvGrpSpPr>
          <p:grpSpPr>
            <a:xfrm>
              <a:off x="-1" y="0"/>
              <a:ext cx="6096000" cy="279357"/>
              <a:chOff x="0" y="3537831"/>
              <a:chExt cx="12191999" cy="1973736"/>
            </a:xfrm>
          </p:grpSpPr>
          <p:sp>
            <p:nvSpPr>
              <p:cNvPr id="27" name="Rectangle 6">
                <a:extLst>
                  <a:ext uri="{FF2B5EF4-FFF2-40B4-BE49-F238E27FC236}">
                    <a16:creationId xmlns:a16="http://schemas.microsoft.com/office/drawing/2014/main" id="{02C51611-C8C2-2E5E-DC2C-BF4A869D306C}"/>
                  </a:ext>
                </a:extLst>
              </p:cNvPr>
              <p:cNvSpPr/>
              <p:nvPr userDrawn="1"/>
            </p:nvSpPr>
            <p:spPr>
              <a:xfrm>
                <a:off x="0" y="3537831"/>
                <a:ext cx="8128932" cy="1973736"/>
              </a:xfrm>
              <a:prstGeom prst="rect">
                <a:avLst/>
              </a:prstGeom>
              <a:solidFill>
                <a:schemeClr val="accent4">
                  <a:alpha val="6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>
                  <a:lnSpc>
                    <a:spcPct val="90000"/>
                  </a:lnSpc>
                </a:pPr>
                <a:endParaRPr lang="da-DK" sz="2800" dirty="0" err="1"/>
              </a:p>
            </p:txBody>
          </p:sp>
          <p:sp>
            <p:nvSpPr>
              <p:cNvPr id="28" name="Rectangle 7">
                <a:extLst>
                  <a:ext uri="{FF2B5EF4-FFF2-40B4-BE49-F238E27FC236}">
                    <a16:creationId xmlns:a16="http://schemas.microsoft.com/office/drawing/2014/main" id="{67C9F6AC-F833-D884-9B93-5683F2A036DD}"/>
                  </a:ext>
                </a:extLst>
              </p:cNvPr>
              <p:cNvSpPr/>
              <p:nvPr userDrawn="1"/>
            </p:nvSpPr>
            <p:spPr>
              <a:xfrm>
                <a:off x="8128932" y="3537831"/>
                <a:ext cx="4063067" cy="197373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8509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>
                  <a:lnSpc>
                    <a:spcPct val="90000"/>
                  </a:lnSpc>
                </a:pPr>
                <a:endParaRPr lang="da-DK" sz="2800" dirty="0" err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1306570"/>
      </p:ext>
    </p:extLst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999" userDrawn="1">
          <p15:clr>
            <a:srgbClr val="FBAE40"/>
          </p15:clr>
        </p15:guide>
        <p15:guide id="3" pos="3681" userDrawn="1">
          <p15:clr>
            <a:srgbClr val="FBAE40"/>
          </p15:clr>
        </p15:guide>
        <p15:guide id="4" orient="horz" pos="1321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 sp - bg graphic">
    <p:bg>
      <p:bgPr>
        <a:solidFill>
          <a:srgbClr val="E0DDDB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34">
            <a:extLst>
              <a:ext uri="{FF2B5EF4-FFF2-40B4-BE49-F238E27FC236}">
                <a16:creationId xmlns:a16="http://schemas.microsoft.com/office/drawing/2014/main" id="{B18657C7-71BF-45E4-9D3D-A4860914F7C7}"/>
              </a:ext>
            </a:extLst>
          </p:cNvPr>
          <p:cNvSpPr/>
          <p:nvPr userDrawn="1"/>
        </p:nvSpPr>
        <p:spPr>
          <a:xfrm>
            <a:off x="2489200" y="0"/>
            <a:ext cx="8712200" cy="6858000"/>
          </a:xfrm>
          <a:prstGeom prst="rect">
            <a:avLst/>
          </a:prstGeom>
          <a:solidFill>
            <a:srgbClr val="A89C96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sp>
        <p:nvSpPr>
          <p:cNvPr id="6" name="Titel 9">
            <a:extLst>
              <a:ext uri="{FF2B5EF4-FFF2-40B4-BE49-F238E27FC236}">
                <a16:creationId xmlns:a16="http://schemas.microsoft.com/office/drawing/2014/main" id="{74E010EA-6EF1-405E-9154-93079931D66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027270" y="451855"/>
            <a:ext cx="7678066" cy="729245"/>
          </a:xfrm>
        </p:spPr>
        <p:txBody>
          <a:bodyPr anchor="b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grpSp>
        <p:nvGrpSpPr>
          <p:cNvPr id="17" name="Group 4">
            <a:extLst>
              <a:ext uri="{FF2B5EF4-FFF2-40B4-BE49-F238E27FC236}">
                <a16:creationId xmlns:a16="http://schemas.microsoft.com/office/drawing/2014/main" id="{B3F421C1-76C1-4E48-877A-2CE8041A437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510831" y="6188118"/>
            <a:ext cx="390525" cy="390525"/>
            <a:chOff x="6496" y="3920"/>
            <a:chExt cx="246" cy="246"/>
          </a:xfrm>
          <a:solidFill>
            <a:schemeClr val="bg1">
              <a:alpha val="40000"/>
            </a:schemeClr>
          </a:soli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DE3B6920-E188-AC49-A8F4-08DBAFF473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9" y="4056"/>
              <a:ext cx="109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58E1D498-49D7-594E-9EC3-28392B23CC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32" y="3922"/>
              <a:ext cx="110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F416121-A108-FE43-897A-C5417C5BDB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6" y="3920"/>
              <a:ext cx="111" cy="112"/>
            </a:xfrm>
            <a:custGeom>
              <a:avLst/>
              <a:gdLst>
                <a:gd name="T0" fmla="*/ 235 w 440"/>
                <a:gd name="T1" fmla="*/ 0 h 442"/>
                <a:gd name="T2" fmla="*/ 0 w 440"/>
                <a:gd name="T3" fmla="*/ 124 h 442"/>
                <a:gd name="T4" fmla="*/ 0 w 440"/>
                <a:gd name="T5" fmla="*/ 317 h 442"/>
                <a:gd name="T6" fmla="*/ 234 w 440"/>
                <a:gd name="T7" fmla="*/ 442 h 442"/>
                <a:gd name="T8" fmla="*/ 421 w 440"/>
                <a:gd name="T9" fmla="*/ 434 h 442"/>
                <a:gd name="T10" fmla="*/ 440 w 440"/>
                <a:gd name="T11" fmla="*/ 422 h 442"/>
                <a:gd name="T12" fmla="*/ 440 w 440"/>
                <a:gd name="T13" fmla="*/ 368 h 442"/>
                <a:gd name="T14" fmla="*/ 421 w 440"/>
                <a:gd name="T15" fmla="*/ 356 h 442"/>
                <a:gd name="T16" fmla="*/ 226 w 440"/>
                <a:gd name="T17" fmla="*/ 356 h 442"/>
                <a:gd name="T18" fmla="*/ 164 w 440"/>
                <a:gd name="T19" fmla="*/ 317 h 442"/>
                <a:gd name="T20" fmla="*/ 164 w 440"/>
                <a:gd name="T21" fmla="*/ 256 h 442"/>
                <a:gd name="T22" fmla="*/ 413 w 440"/>
                <a:gd name="T23" fmla="*/ 256 h 442"/>
                <a:gd name="T24" fmla="*/ 432 w 440"/>
                <a:gd name="T25" fmla="*/ 244 h 442"/>
                <a:gd name="T26" fmla="*/ 432 w 440"/>
                <a:gd name="T27" fmla="*/ 189 h 442"/>
                <a:gd name="T28" fmla="*/ 413 w 440"/>
                <a:gd name="T29" fmla="*/ 177 h 442"/>
                <a:gd name="T30" fmla="*/ 164 w 440"/>
                <a:gd name="T31" fmla="*/ 177 h 442"/>
                <a:gd name="T32" fmla="*/ 164 w 440"/>
                <a:gd name="T33" fmla="*/ 124 h 442"/>
                <a:gd name="T34" fmla="*/ 226 w 440"/>
                <a:gd name="T35" fmla="*/ 85 h 442"/>
                <a:gd name="T36" fmla="*/ 421 w 440"/>
                <a:gd name="T37" fmla="*/ 85 h 442"/>
                <a:gd name="T38" fmla="*/ 440 w 440"/>
                <a:gd name="T39" fmla="*/ 73 h 442"/>
                <a:gd name="T40" fmla="*/ 440 w 440"/>
                <a:gd name="T41" fmla="*/ 20 h 442"/>
                <a:gd name="T42" fmla="*/ 421 w 440"/>
                <a:gd name="T43" fmla="*/ 8 h 442"/>
                <a:gd name="T44" fmla="*/ 235 w 440"/>
                <a:gd name="T4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0" h="442">
                  <a:moveTo>
                    <a:pt x="235" y="0"/>
                  </a:moveTo>
                  <a:cubicBezTo>
                    <a:pt x="111" y="0"/>
                    <a:pt x="0" y="19"/>
                    <a:pt x="0" y="124"/>
                  </a:cubicBezTo>
                  <a:cubicBezTo>
                    <a:pt x="0" y="124"/>
                    <a:pt x="0" y="124"/>
                    <a:pt x="0" y="317"/>
                  </a:cubicBezTo>
                  <a:cubicBezTo>
                    <a:pt x="0" y="422"/>
                    <a:pt x="110" y="442"/>
                    <a:pt x="234" y="442"/>
                  </a:cubicBezTo>
                  <a:cubicBezTo>
                    <a:pt x="338" y="442"/>
                    <a:pt x="387" y="437"/>
                    <a:pt x="421" y="434"/>
                  </a:cubicBezTo>
                  <a:cubicBezTo>
                    <a:pt x="434" y="433"/>
                    <a:pt x="440" y="429"/>
                    <a:pt x="440" y="422"/>
                  </a:cubicBezTo>
                  <a:cubicBezTo>
                    <a:pt x="440" y="422"/>
                    <a:pt x="440" y="422"/>
                    <a:pt x="440" y="368"/>
                  </a:cubicBezTo>
                  <a:cubicBezTo>
                    <a:pt x="440" y="362"/>
                    <a:pt x="432" y="356"/>
                    <a:pt x="421" y="356"/>
                  </a:cubicBezTo>
                  <a:cubicBezTo>
                    <a:pt x="421" y="356"/>
                    <a:pt x="421" y="356"/>
                    <a:pt x="226" y="356"/>
                  </a:cubicBezTo>
                  <a:cubicBezTo>
                    <a:pt x="180" y="356"/>
                    <a:pt x="164" y="347"/>
                    <a:pt x="164" y="317"/>
                  </a:cubicBezTo>
                  <a:cubicBezTo>
                    <a:pt x="164" y="317"/>
                    <a:pt x="164" y="317"/>
                    <a:pt x="164" y="256"/>
                  </a:cubicBezTo>
                  <a:cubicBezTo>
                    <a:pt x="164" y="256"/>
                    <a:pt x="164" y="256"/>
                    <a:pt x="413" y="256"/>
                  </a:cubicBezTo>
                  <a:cubicBezTo>
                    <a:pt x="424" y="256"/>
                    <a:pt x="432" y="250"/>
                    <a:pt x="432" y="244"/>
                  </a:cubicBezTo>
                  <a:cubicBezTo>
                    <a:pt x="432" y="244"/>
                    <a:pt x="432" y="244"/>
                    <a:pt x="432" y="189"/>
                  </a:cubicBezTo>
                  <a:cubicBezTo>
                    <a:pt x="432" y="182"/>
                    <a:pt x="424" y="177"/>
                    <a:pt x="413" y="177"/>
                  </a:cubicBezTo>
                  <a:cubicBezTo>
                    <a:pt x="413" y="177"/>
                    <a:pt x="413" y="177"/>
                    <a:pt x="164" y="177"/>
                  </a:cubicBezTo>
                  <a:cubicBezTo>
                    <a:pt x="164" y="177"/>
                    <a:pt x="164" y="177"/>
                    <a:pt x="164" y="124"/>
                  </a:cubicBezTo>
                  <a:cubicBezTo>
                    <a:pt x="164" y="94"/>
                    <a:pt x="180" y="85"/>
                    <a:pt x="226" y="85"/>
                  </a:cubicBezTo>
                  <a:cubicBezTo>
                    <a:pt x="226" y="85"/>
                    <a:pt x="226" y="85"/>
                    <a:pt x="421" y="85"/>
                  </a:cubicBezTo>
                  <a:cubicBezTo>
                    <a:pt x="432" y="85"/>
                    <a:pt x="440" y="80"/>
                    <a:pt x="440" y="73"/>
                  </a:cubicBezTo>
                  <a:cubicBezTo>
                    <a:pt x="440" y="73"/>
                    <a:pt x="440" y="73"/>
                    <a:pt x="440" y="20"/>
                  </a:cubicBezTo>
                  <a:cubicBezTo>
                    <a:pt x="440" y="12"/>
                    <a:pt x="434" y="9"/>
                    <a:pt x="421" y="8"/>
                  </a:cubicBezTo>
                  <a:cubicBezTo>
                    <a:pt x="387" y="5"/>
                    <a:pt x="339" y="0"/>
                    <a:pt x="23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61B41C91-392A-D84C-97A3-E6867B82FC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2" y="4056"/>
              <a:ext cx="110" cy="110"/>
            </a:xfrm>
            <a:custGeom>
              <a:avLst/>
              <a:gdLst>
                <a:gd name="T0" fmla="*/ 248 w 433"/>
                <a:gd name="T1" fmla="*/ 0 h 433"/>
                <a:gd name="T2" fmla="*/ 0 w 433"/>
                <a:gd name="T3" fmla="*/ 181 h 433"/>
                <a:gd name="T4" fmla="*/ 0 w 433"/>
                <a:gd name="T5" fmla="*/ 252 h 433"/>
                <a:gd name="T6" fmla="*/ 233 w 433"/>
                <a:gd name="T7" fmla="*/ 433 h 433"/>
                <a:gd name="T8" fmla="*/ 409 w 433"/>
                <a:gd name="T9" fmla="*/ 422 h 433"/>
                <a:gd name="T10" fmla="*/ 416 w 433"/>
                <a:gd name="T11" fmla="*/ 421 h 433"/>
                <a:gd name="T12" fmla="*/ 432 w 433"/>
                <a:gd name="T13" fmla="*/ 408 h 433"/>
                <a:gd name="T14" fmla="*/ 432 w 433"/>
                <a:gd name="T15" fmla="*/ 217 h 433"/>
                <a:gd name="T16" fmla="*/ 416 w 433"/>
                <a:gd name="T17" fmla="*/ 206 h 433"/>
                <a:gd name="T18" fmla="*/ 269 w 433"/>
                <a:gd name="T19" fmla="*/ 206 h 433"/>
                <a:gd name="T20" fmla="*/ 257 w 433"/>
                <a:gd name="T21" fmla="*/ 217 h 433"/>
                <a:gd name="T22" fmla="*/ 257 w 433"/>
                <a:gd name="T23" fmla="*/ 272 h 433"/>
                <a:gd name="T24" fmla="*/ 269 w 433"/>
                <a:gd name="T25" fmla="*/ 283 h 433"/>
                <a:gd name="T26" fmla="*/ 296 w 433"/>
                <a:gd name="T27" fmla="*/ 283 h 433"/>
                <a:gd name="T28" fmla="*/ 296 w 433"/>
                <a:gd name="T29" fmla="*/ 348 h 433"/>
                <a:gd name="T30" fmla="*/ 233 w 433"/>
                <a:gd name="T31" fmla="*/ 349 h 433"/>
                <a:gd name="T32" fmla="*/ 141 w 433"/>
                <a:gd name="T33" fmla="*/ 253 h 433"/>
                <a:gd name="T34" fmla="*/ 141 w 433"/>
                <a:gd name="T35" fmla="*/ 181 h 433"/>
                <a:gd name="T36" fmla="*/ 239 w 433"/>
                <a:gd name="T37" fmla="*/ 85 h 433"/>
                <a:gd name="T38" fmla="*/ 248 w 433"/>
                <a:gd name="T39" fmla="*/ 85 h 433"/>
                <a:gd name="T40" fmla="*/ 419 w 433"/>
                <a:gd name="T41" fmla="*/ 89 h 433"/>
                <a:gd name="T42" fmla="*/ 421 w 433"/>
                <a:gd name="T43" fmla="*/ 89 h 433"/>
                <a:gd name="T44" fmla="*/ 433 w 433"/>
                <a:gd name="T45" fmla="*/ 82 h 433"/>
                <a:gd name="T46" fmla="*/ 433 w 433"/>
                <a:gd name="T47" fmla="*/ 22 h 433"/>
                <a:gd name="T48" fmla="*/ 419 w 433"/>
                <a:gd name="T49" fmla="*/ 13 h 433"/>
                <a:gd name="T50" fmla="*/ 248 w 433"/>
                <a:gd name="T5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3" h="433">
                  <a:moveTo>
                    <a:pt x="248" y="0"/>
                  </a:moveTo>
                  <a:cubicBezTo>
                    <a:pt x="130" y="0"/>
                    <a:pt x="0" y="36"/>
                    <a:pt x="0" y="181"/>
                  </a:cubicBezTo>
                  <a:cubicBezTo>
                    <a:pt x="0" y="181"/>
                    <a:pt x="0" y="181"/>
                    <a:pt x="0" y="252"/>
                  </a:cubicBezTo>
                  <a:cubicBezTo>
                    <a:pt x="0" y="396"/>
                    <a:pt x="140" y="433"/>
                    <a:pt x="233" y="433"/>
                  </a:cubicBezTo>
                  <a:cubicBezTo>
                    <a:pt x="310" y="433"/>
                    <a:pt x="366" y="428"/>
                    <a:pt x="409" y="422"/>
                  </a:cubicBezTo>
                  <a:cubicBezTo>
                    <a:pt x="411" y="422"/>
                    <a:pt x="414" y="422"/>
                    <a:pt x="416" y="421"/>
                  </a:cubicBezTo>
                  <a:cubicBezTo>
                    <a:pt x="428" y="420"/>
                    <a:pt x="432" y="416"/>
                    <a:pt x="432" y="408"/>
                  </a:cubicBezTo>
                  <a:cubicBezTo>
                    <a:pt x="432" y="408"/>
                    <a:pt x="432" y="408"/>
                    <a:pt x="432" y="217"/>
                  </a:cubicBezTo>
                  <a:cubicBezTo>
                    <a:pt x="432" y="211"/>
                    <a:pt x="425" y="206"/>
                    <a:pt x="416" y="206"/>
                  </a:cubicBezTo>
                  <a:cubicBezTo>
                    <a:pt x="416" y="206"/>
                    <a:pt x="416" y="206"/>
                    <a:pt x="269" y="206"/>
                  </a:cubicBezTo>
                  <a:cubicBezTo>
                    <a:pt x="262" y="206"/>
                    <a:pt x="257" y="211"/>
                    <a:pt x="257" y="217"/>
                  </a:cubicBezTo>
                  <a:cubicBezTo>
                    <a:pt x="257" y="217"/>
                    <a:pt x="257" y="217"/>
                    <a:pt x="257" y="272"/>
                  </a:cubicBezTo>
                  <a:cubicBezTo>
                    <a:pt x="257" y="278"/>
                    <a:pt x="262" y="283"/>
                    <a:pt x="269" y="283"/>
                  </a:cubicBezTo>
                  <a:cubicBezTo>
                    <a:pt x="269" y="283"/>
                    <a:pt x="269" y="283"/>
                    <a:pt x="296" y="283"/>
                  </a:cubicBezTo>
                  <a:cubicBezTo>
                    <a:pt x="296" y="283"/>
                    <a:pt x="296" y="283"/>
                    <a:pt x="296" y="348"/>
                  </a:cubicBezTo>
                  <a:cubicBezTo>
                    <a:pt x="276" y="349"/>
                    <a:pt x="256" y="349"/>
                    <a:pt x="233" y="349"/>
                  </a:cubicBezTo>
                  <a:cubicBezTo>
                    <a:pt x="193" y="349"/>
                    <a:pt x="141" y="331"/>
                    <a:pt x="141" y="253"/>
                  </a:cubicBezTo>
                  <a:cubicBezTo>
                    <a:pt x="141" y="253"/>
                    <a:pt x="141" y="253"/>
                    <a:pt x="141" y="181"/>
                  </a:cubicBezTo>
                  <a:cubicBezTo>
                    <a:pt x="141" y="110"/>
                    <a:pt x="179" y="87"/>
                    <a:pt x="239" y="85"/>
                  </a:cubicBezTo>
                  <a:cubicBezTo>
                    <a:pt x="242" y="85"/>
                    <a:pt x="245" y="85"/>
                    <a:pt x="248" y="85"/>
                  </a:cubicBezTo>
                  <a:cubicBezTo>
                    <a:pt x="318" y="85"/>
                    <a:pt x="379" y="88"/>
                    <a:pt x="419" y="89"/>
                  </a:cubicBezTo>
                  <a:cubicBezTo>
                    <a:pt x="419" y="89"/>
                    <a:pt x="419" y="89"/>
                    <a:pt x="421" y="89"/>
                  </a:cubicBezTo>
                  <a:cubicBezTo>
                    <a:pt x="428" y="89"/>
                    <a:pt x="433" y="88"/>
                    <a:pt x="433" y="82"/>
                  </a:cubicBezTo>
                  <a:cubicBezTo>
                    <a:pt x="433" y="82"/>
                    <a:pt x="433" y="82"/>
                    <a:pt x="433" y="22"/>
                  </a:cubicBezTo>
                  <a:cubicBezTo>
                    <a:pt x="433" y="16"/>
                    <a:pt x="427" y="14"/>
                    <a:pt x="419" y="13"/>
                  </a:cubicBezTo>
                  <a:cubicBezTo>
                    <a:pt x="389" y="8"/>
                    <a:pt x="330" y="0"/>
                    <a:pt x="2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</p:grpSp>
      <p:sp>
        <p:nvSpPr>
          <p:cNvPr id="13" name="Pladsholder til tekst 7">
            <a:extLst>
              <a:ext uri="{FF2B5EF4-FFF2-40B4-BE49-F238E27FC236}">
                <a16:creationId xmlns:a16="http://schemas.microsoft.com/office/drawing/2014/main" id="{F58A7AD0-03B0-4732-A590-7A1711322A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86100" y="1626949"/>
            <a:ext cx="7556500" cy="402692"/>
          </a:xfrm>
        </p:spPr>
        <p:txBody>
          <a:bodyPr anchor="b"/>
          <a:lstStyle>
            <a:lvl1pPr algn="l">
              <a:buClr>
                <a:schemeClr val="accent4"/>
              </a:buClr>
              <a:defRPr sz="1600" b="1">
                <a:solidFill>
                  <a:schemeClr val="tx1"/>
                </a:solidFill>
                <a:latin typeface="+mn-lt"/>
              </a:defRPr>
            </a:lvl1pPr>
            <a:lvl2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2pPr>
            <a:lvl3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3pPr>
            <a:lvl4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4pPr>
            <a:lvl5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da-DK" dirty="0"/>
          </a:p>
        </p:txBody>
      </p:sp>
      <p:sp>
        <p:nvSpPr>
          <p:cNvPr id="14" name="Pladsholder til tekst 7">
            <a:extLst>
              <a:ext uri="{FF2B5EF4-FFF2-40B4-BE49-F238E27FC236}">
                <a16:creationId xmlns:a16="http://schemas.microsoft.com/office/drawing/2014/main" id="{28914C90-9724-8BEC-745F-E3A955C032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86100" y="2154476"/>
            <a:ext cx="7556500" cy="778405"/>
          </a:xfrm>
        </p:spPr>
        <p:txBody>
          <a:bodyPr anchor="t"/>
          <a:lstStyle>
            <a:lvl1pPr algn="l">
              <a:buClr>
                <a:schemeClr val="accent4"/>
              </a:buClr>
              <a:defRPr sz="1600" b="0">
                <a:solidFill>
                  <a:schemeClr val="tx1"/>
                </a:solidFill>
                <a:latin typeface="+mn-lt"/>
              </a:defRPr>
            </a:lvl1pPr>
            <a:lvl2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2pPr>
            <a:lvl3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3pPr>
            <a:lvl4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4pPr>
            <a:lvl5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da-DK" dirty="0"/>
          </a:p>
        </p:txBody>
      </p:sp>
      <p:sp>
        <p:nvSpPr>
          <p:cNvPr id="15" name="Pladsholder til tekst 7">
            <a:extLst>
              <a:ext uri="{FF2B5EF4-FFF2-40B4-BE49-F238E27FC236}">
                <a16:creationId xmlns:a16="http://schemas.microsoft.com/office/drawing/2014/main" id="{4802F31C-3598-50CC-A321-55CF8EC583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86100" y="3321596"/>
            <a:ext cx="7556500" cy="402692"/>
          </a:xfrm>
        </p:spPr>
        <p:txBody>
          <a:bodyPr anchor="b"/>
          <a:lstStyle>
            <a:lvl1pPr algn="l">
              <a:buClr>
                <a:schemeClr val="accent4"/>
              </a:buClr>
              <a:defRPr sz="1600" b="1">
                <a:solidFill>
                  <a:schemeClr val="tx1"/>
                </a:solidFill>
                <a:latin typeface="+mn-lt"/>
              </a:defRPr>
            </a:lvl1pPr>
            <a:lvl2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2pPr>
            <a:lvl3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3pPr>
            <a:lvl4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4pPr>
            <a:lvl5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da-DK" dirty="0"/>
          </a:p>
        </p:txBody>
      </p:sp>
      <p:sp>
        <p:nvSpPr>
          <p:cNvPr id="16" name="Pladsholder til tekst 7">
            <a:extLst>
              <a:ext uri="{FF2B5EF4-FFF2-40B4-BE49-F238E27FC236}">
                <a16:creationId xmlns:a16="http://schemas.microsoft.com/office/drawing/2014/main" id="{C8827D84-C750-A880-6D2F-2DD5F7D7B5D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86100" y="3849123"/>
            <a:ext cx="7556500" cy="778405"/>
          </a:xfrm>
        </p:spPr>
        <p:txBody>
          <a:bodyPr anchor="t"/>
          <a:lstStyle>
            <a:lvl1pPr algn="l">
              <a:buClr>
                <a:schemeClr val="accent4"/>
              </a:buClr>
              <a:defRPr sz="1600" b="0">
                <a:solidFill>
                  <a:schemeClr val="tx1"/>
                </a:solidFill>
                <a:latin typeface="+mn-lt"/>
              </a:defRPr>
            </a:lvl1pPr>
            <a:lvl2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2pPr>
            <a:lvl3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3pPr>
            <a:lvl4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4pPr>
            <a:lvl5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da-DK" dirty="0"/>
          </a:p>
        </p:txBody>
      </p:sp>
      <p:sp>
        <p:nvSpPr>
          <p:cNvPr id="20" name="Pladsholder til tekst 7">
            <a:extLst>
              <a:ext uri="{FF2B5EF4-FFF2-40B4-BE49-F238E27FC236}">
                <a16:creationId xmlns:a16="http://schemas.microsoft.com/office/drawing/2014/main" id="{9E5C36BD-DCDB-19DF-4829-AE23A6ADA2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86100" y="5073377"/>
            <a:ext cx="7556500" cy="402692"/>
          </a:xfrm>
        </p:spPr>
        <p:txBody>
          <a:bodyPr anchor="b"/>
          <a:lstStyle>
            <a:lvl1pPr algn="l">
              <a:buClr>
                <a:schemeClr val="accent4"/>
              </a:buClr>
              <a:defRPr sz="1600" b="1">
                <a:solidFill>
                  <a:schemeClr val="tx1"/>
                </a:solidFill>
                <a:latin typeface="+mn-lt"/>
              </a:defRPr>
            </a:lvl1pPr>
            <a:lvl2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2pPr>
            <a:lvl3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3pPr>
            <a:lvl4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4pPr>
            <a:lvl5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da-DK" dirty="0"/>
          </a:p>
        </p:txBody>
      </p:sp>
      <p:sp>
        <p:nvSpPr>
          <p:cNvPr id="21" name="Pladsholder til tekst 7">
            <a:extLst>
              <a:ext uri="{FF2B5EF4-FFF2-40B4-BE49-F238E27FC236}">
                <a16:creationId xmlns:a16="http://schemas.microsoft.com/office/drawing/2014/main" id="{5112CE1F-E245-21F8-BD5E-ACB0A9AF7A2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86100" y="5600904"/>
            <a:ext cx="7556500" cy="778405"/>
          </a:xfrm>
        </p:spPr>
        <p:txBody>
          <a:bodyPr anchor="t"/>
          <a:lstStyle>
            <a:lvl1pPr algn="l">
              <a:buClr>
                <a:schemeClr val="accent4"/>
              </a:buClr>
              <a:defRPr sz="1600" b="0">
                <a:solidFill>
                  <a:schemeClr val="tx1"/>
                </a:solidFill>
                <a:latin typeface="+mn-lt"/>
              </a:defRPr>
            </a:lvl1pPr>
            <a:lvl2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2pPr>
            <a:lvl3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3pPr>
            <a:lvl4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4pPr>
            <a:lvl5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da-DK" dirty="0"/>
          </a:p>
        </p:txBody>
      </p:sp>
      <p:sp>
        <p:nvSpPr>
          <p:cNvPr id="22" name="Pladsholder til billede 5">
            <a:extLst>
              <a:ext uri="{FF2B5EF4-FFF2-40B4-BE49-F238E27FC236}">
                <a16:creationId xmlns:a16="http://schemas.microsoft.com/office/drawing/2014/main" id="{C995972E-3813-8D64-BCCA-5BC910DC6C9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8068" y="0"/>
            <a:ext cx="2497268" cy="6857999"/>
          </a:xfrm>
          <a:noFill/>
        </p:spPr>
        <p:txBody>
          <a:bodyPr vert="horz" lIns="0" tIns="360000" rIns="0" bIns="0" rtlCol="0">
            <a:normAutofit/>
          </a:bodyPr>
          <a:lstStyle>
            <a:lvl1pPr algn="ctr">
              <a:defRPr lang="da-DK" sz="1600" dirty="0">
                <a:solidFill>
                  <a:schemeClr val="bg1">
                    <a:lumMod val="75000"/>
                  </a:schemeClr>
                </a:solidFill>
                <a:effectLst/>
              </a:defRPr>
            </a:lvl1pPr>
          </a:lstStyle>
          <a:p>
            <a:pPr lvl="0" algn="ctr"/>
            <a:r>
              <a:rPr lang="en-US" dirty="0"/>
              <a:t>Click icon to add picture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60869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/>
  </p:transition>
  <p:extLst>
    <p:ext uri="{DCECCB84-F9BA-43D5-87BE-67443E8EF086}">
      <p15:sldGuideLst xmlns:p15="http://schemas.microsoft.com/office/powerpoint/2012/main">
        <p15:guide id="4" orient="horz" pos="1321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4 sp - photo b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34">
            <a:extLst>
              <a:ext uri="{FF2B5EF4-FFF2-40B4-BE49-F238E27FC236}">
                <a16:creationId xmlns:a16="http://schemas.microsoft.com/office/drawing/2014/main" id="{B18657C7-71BF-45E4-9D3D-A4860914F7C7}"/>
              </a:ext>
            </a:extLst>
          </p:cNvPr>
          <p:cNvSpPr/>
          <p:nvPr userDrawn="1"/>
        </p:nvSpPr>
        <p:spPr>
          <a:xfrm>
            <a:off x="1" y="1700214"/>
            <a:ext cx="12192000" cy="4249736"/>
          </a:xfrm>
          <a:prstGeom prst="rect">
            <a:avLst/>
          </a:prstGeom>
          <a:solidFill>
            <a:srgbClr val="E0DDD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F286A1C8-C3CE-8DC9-49E2-F8C89A94075F}"/>
              </a:ext>
            </a:extLst>
          </p:cNvPr>
          <p:cNvSpPr/>
          <p:nvPr userDrawn="1"/>
        </p:nvSpPr>
        <p:spPr>
          <a:xfrm>
            <a:off x="340364" y="1956964"/>
            <a:ext cx="2610338" cy="37362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1610E323-30B1-8E08-6F30-8E52290BB0C7}"/>
              </a:ext>
            </a:extLst>
          </p:cNvPr>
          <p:cNvSpPr/>
          <p:nvPr userDrawn="1"/>
        </p:nvSpPr>
        <p:spPr>
          <a:xfrm>
            <a:off x="3287402" y="1956964"/>
            <a:ext cx="2613999" cy="37362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AC5F087C-E497-A0B4-5452-607A57EF5FC5}"/>
              </a:ext>
            </a:extLst>
          </p:cNvPr>
          <p:cNvSpPr/>
          <p:nvPr userDrawn="1"/>
        </p:nvSpPr>
        <p:spPr>
          <a:xfrm>
            <a:off x="6235249" y="1956964"/>
            <a:ext cx="2617576" cy="3736236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05EACA50-752E-CE53-92AF-E4328EC664F8}"/>
              </a:ext>
            </a:extLst>
          </p:cNvPr>
          <p:cNvSpPr/>
          <p:nvPr userDrawn="1"/>
        </p:nvSpPr>
        <p:spPr>
          <a:xfrm>
            <a:off x="9194634" y="1956964"/>
            <a:ext cx="2610338" cy="3736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1332072E-2A33-1D4B-A055-25A798EB1BB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510831" y="6188118"/>
            <a:ext cx="390525" cy="390525"/>
            <a:chOff x="6496" y="3920"/>
            <a:chExt cx="246" cy="246"/>
          </a:xfrm>
          <a:solidFill>
            <a:schemeClr val="accent5">
              <a:lumMod val="20000"/>
              <a:lumOff val="80000"/>
              <a:alpha val="40000"/>
            </a:schemeClr>
          </a:solidFill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66CB68DB-D9C7-D743-BA20-017CDA138B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9" y="4056"/>
              <a:ext cx="109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7" name="Rectangle 7">
              <a:extLst>
                <a:ext uri="{FF2B5EF4-FFF2-40B4-BE49-F238E27FC236}">
                  <a16:creationId xmlns:a16="http://schemas.microsoft.com/office/drawing/2014/main" id="{3F7A6895-5820-764A-A680-C661FA6099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32" y="3922"/>
              <a:ext cx="110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907D321D-CEED-B54B-9536-D173DB97C2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6" y="3920"/>
              <a:ext cx="111" cy="112"/>
            </a:xfrm>
            <a:custGeom>
              <a:avLst/>
              <a:gdLst>
                <a:gd name="T0" fmla="*/ 235 w 440"/>
                <a:gd name="T1" fmla="*/ 0 h 442"/>
                <a:gd name="T2" fmla="*/ 0 w 440"/>
                <a:gd name="T3" fmla="*/ 124 h 442"/>
                <a:gd name="T4" fmla="*/ 0 w 440"/>
                <a:gd name="T5" fmla="*/ 317 h 442"/>
                <a:gd name="T6" fmla="*/ 234 w 440"/>
                <a:gd name="T7" fmla="*/ 442 h 442"/>
                <a:gd name="T8" fmla="*/ 421 w 440"/>
                <a:gd name="T9" fmla="*/ 434 h 442"/>
                <a:gd name="T10" fmla="*/ 440 w 440"/>
                <a:gd name="T11" fmla="*/ 422 h 442"/>
                <a:gd name="T12" fmla="*/ 440 w 440"/>
                <a:gd name="T13" fmla="*/ 368 h 442"/>
                <a:gd name="T14" fmla="*/ 421 w 440"/>
                <a:gd name="T15" fmla="*/ 356 h 442"/>
                <a:gd name="T16" fmla="*/ 226 w 440"/>
                <a:gd name="T17" fmla="*/ 356 h 442"/>
                <a:gd name="T18" fmla="*/ 164 w 440"/>
                <a:gd name="T19" fmla="*/ 317 h 442"/>
                <a:gd name="T20" fmla="*/ 164 w 440"/>
                <a:gd name="T21" fmla="*/ 256 h 442"/>
                <a:gd name="T22" fmla="*/ 413 w 440"/>
                <a:gd name="T23" fmla="*/ 256 h 442"/>
                <a:gd name="T24" fmla="*/ 432 w 440"/>
                <a:gd name="T25" fmla="*/ 244 h 442"/>
                <a:gd name="T26" fmla="*/ 432 w 440"/>
                <a:gd name="T27" fmla="*/ 189 h 442"/>
                <a:gd name="T28" fmla="*/ 413 w 440"/>
                <a:gd name="T29" fmla="*/ 177 h 442"/>
                <a:gd name="T30" fmla="*/ 164 w 440"/>
                <a:gd name="T31" fmla="*/ 177 h 442"/>
                <a:gd name="T32" fmla="*/ 164 w 440"/>
                <a:gd name="T33" fmla="*/ 124 h 442"/>
                <a:gd name="T34" fmla="*/ 226 w 440"/>
                <a:gd name="T35" fmla="*/ 85 h 442"/>
                <a:gd name="T36" fmla="*/ 421 w 440"/>
                <a:gd name="T37" fmla="*/ 85 h 442"/>
                <a:gd name="T38" fmla="*/ 440 w 440"/>
                <a:gd name="T39" fmla="*/ 73 h 442"/>
                <a:gd name="T40" fmla="*/ 440 w 440"/>
                <a:gd name="T41" fmla="*/ 20 h 442"/>
                <a:gd name="T42" fmla="*/ 421 w 440"/>
                <a:gd name="T43" fmla="*/ 8 h 442"/>
                <a:gd name="T44" fmla="*/ 235 w 440"/>
                <a:gd name="T4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0" h="442">
                  <a:moveTo>
                    <a:pt x="235" y="0"/>
                  </a:moveTo>
                  <a:cubicBezTo>
                    <a:pt x="111" y="0"/>
                    <a:pt x="0" y="19"/>
                    <a:pt x="0" y="124"/>
                  </a:cubicBezTo>
                  <a:cubicBezTo>
                    <a:pt x="0" y="124"/>
                    <a:pt x="0" y="124"/>
                    <a:pt x="0" y="317"/>
                  </a:cubicBezTo>
                  <a:cubicBezTo>
                    <a:pt x="0" y="422"/>
                    <a:pt x="110" y="442"/>
                    <a:pt x="234" y="442"/>
                  </a:cubicBezTo>
                  <a:cubicBezTo>
                    <a:pt x="338" y="442"/>
                    <a:pt x="387" y="437"/>
                    <a:pt x="421" y="434"/>
                  </a:cubicBezTo>
                  <a:cubicBezTo>
                    <a:pt x="434" y="433"/>
                    <a:pt x="440" y="429"/>
                    <a:pt x="440" y="422"/>
                  </a:cubicBezTo>
                  <a:cubicBezTo>
                    <a:pt x="440" y="422"/>
                    <a:pt x="440" y="422"/>
                    <a:pt x="440" y="368"/>
                  </a:cubicBezTo>
                  <a:cubicBezTo>
                    <a:pt x="440" y="362"/>
                    <a:pt x="432" y="356"/>
                    <a:pt x="421" y="356"/>
                  </a:cubicBezTo>
                  <a:cubicBezTo>
                    <a:pt x="421" y="356"/>
                    <a:pt x="421" y="356"/>
                    <a:pt x="226" y="356"/>
                  </a:cubicBezTo>
                  <a:cubicBezTo>
                    <a:pt x="180" y="356"/>
                    <a:pt x="164" y="347"/>
                    <a:pt x="164" y="317"/>
                  </a:cubicBezTo>
                  <a:cubicBezTo>
                    <a:pt x="164" y="317"/>
                    <a:pt x="164" y="317"/>
                    <a:pt x="164" y="256"/>
                  </a:cubicBezTo>
                  <a:cubicBezTo>
                    <a:pt x="164" y="256"/>
                    <a:pt x="164" y="256"/>
                    <a:pt x="413" y="256"/>
                  </a:cubicBezTo>
                  <a:cubicBezTo>
                    <a:pt x="424" y="256"/>
                    <a:pt x="432" y="250"/>
                    <a:pt x="432" y="244"/>
                  </a:cubicBezTo>
                  <a:cubicBezTo>
                    <a:pt x="432" y="244"/>
                    <a:pt x="432" y="244"/>
                    <a:pt x="432" y="189"/>
                  </a:cubicBezTo>
                  <a:cubicBezTo>
                    <a:pt x="432" y="182"/>
                    <a:pt x="424" y="177"/>
                    <a:pt x="413" y="177"/>
                  </a:cubicBezTo>
                  <a:cubicBezTo>
                    <a:pt x="413" y="177"/>
                    <a:pt x="413" y="177"/>
                    <a:pt x="164" y="177"/>
                  </a:cubicBezTo>
                  <a:cubicBezTo>
                    <a:pt x="164" y="177"/>
                    <a:pt x="164" y="177"/>
                    <a:pt x="164" y="124"/>
                  </a:cubicBezTo>
                  <a:cubicBezTo>
                    <a:pt x="164" y="94"/>
                    <a:pt x="180" y="85"/>
                    <a:pt x="226" y="85"/>
                  </a:cubicBezTo>
                  <a:cubicBezTo>
                    <a:pt x="226" y="85"/>
                    <a:pt x="226" y="85"/>
                    <a:pt x="421" y="85"/>
                  </a:cubicBezTo>
                  <a:cubicBezTo>
                    <a:pt x="432" y="85"/>
                    <a:pt x="440" y="80"/>
                    <a:pt x="440" y="73"/>
                  </a:cubicBezTo>
                  <a:cubicBezTo>
                    <a:pt x="440" y="73"/>
                    <a:pt x="440" y="73"/>
                    <a:pt x="440" y="20"/>
                  </a:cubicBezTo>
                  <a:cubicBezTo>
                    <a:pt x="440" y="12"/>
                    <a:pt x="434" y="9"/>
                    <a:pt x="421" y="8"/>
                  </a:cubicBezTo>
                  <a:cubicBezTo>
                    <a:pt x="387" y="5"/>
                    <a:pt x="339" y="0"/>
                    <a:pt x="23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B27AB687-7924-D14D-A912-2E6B349BEC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2" y="4056"/>
              <a:ext cx="110" cy="110"/>
            </a:xfrm>
            <a:custGeom>
              <a:avLst/>
              <a:gdLst>
                <a:gd name="T0" fmla="*/ 248 w 433"/>
                <a:gd name="T1" fmla="*/ 0 h 433"/>
                <a:gd name="T2" fmla="*/ 0 w 433"/>
                <a:gd name="T3" fmla="*/ 181 h 433"/>
                <a:gd name="T4" fmla="*/ 0 w 433"/>
                <a:gd name="T5" fmla="*/ 252 h 433"/>
                <a:gd name="T6" fmla="*/ 233 w 433"/>
                <a:gd name="T7" fmla="*/ 433 h 433"/>
                <a:gd name="T8" fmla="*/ 409 w 433"/>
                <a:gd name="T9" fmla="*/ 422 h 433"/>
                <a:gd name="T10" fmla="*/ 416 w 433"/>
                <a:gd name="T11" fmla="*/ 421 h 433"/>
                <a:gd name="T12" fmla="*/ 432 w 433"/>
                <a:gd name="T13" fmla="*/ 408 h 433"/>
                <a:gd name="T14" fmla="*/ 432 w 433"/>
                <a:gd name="T15" fmla="*/ 217 h 433"/>
                <a:gd name="T16" fmla="*/ 416 w 433"/>
                <a:gd name="T17" fmla="*/ 206 h 433"/>
                <a:gd name="T18" fmla="*/ 269 w 433"/>
                <a:gd name="T19" fmla="*/ 206 h 433"/>
                <a:gd name="T20" fmla="*/ 257 w 433"/>
                <a:gd name="T21" fmla="*/ 217 h 433"/>
                <a:gd name="T22" fmla="*/ 257 w 433"/>
                <a:gd name="T23" fmla="*/ 272 h 433"/>
                <a:gd name="T24" fmla="*/ 269 w 433"/>
                <a:gd name="T25" fmla="*/ 283 h 433"/>
                <a:gd name="T26" fmla="*/ 296 w 433"/>
                <a:gd name="T27" fmla="*/ 283 h 433"/>
                <a:gd name="T28" fmla="*/ 296 w 433"/>
                <a:gd name="T29" fmla="*/ 348 h 433"/>
                <a:gd name="T30" fmla="*/ 233 w 433"/>
                <a:gd name="T31" fmla="*/ 349 h 433"/>
                <a:gd name="T32" fmla="*/ 141 w 433"/>
                <a:gd name="T33" fmla="*/ 253 h 433"/>
                <a:gd name="T34" fmla="*/ 141 w 433"/>
                <a:gd name="T35" fmla="*/ 181 h 433"/>
                <a:gd name="T36" fmla="*/ 239 w 433"/>
                <a:gd name="T37" fmla="*/ 85 h 433"/>
                <a:gd name="T38" fmla="*/ 248 w 433"/>
                <a:gd name="T39" fmla="*/ 85 h 433"/>
                <a:gd name="T40" fmla="*/ 419 w 433"/>
                <a:gd name="T41" fmla="*/ 89 h 433"/>
                <a:gd name="T42" fmla="*/ 421 w 433"/>
                <a:gd name="T43" fmla="*/ 89 h 433"/>
                <a:gd name="T44" fmla="*/ 433 w 433"/>
                <a:gd name="T45" fmla="*/ 82 h 433"/>
                <a:gd name="T46" fmla="*/ 433 w 433"/>
                <a:gd name="T47" fmla="*/ 22 h 433"/>
                <a:gd name="T48" fmla="*/ 419 w 433"/>
                <a:gd name="T49" fmla="*/ 13 h 433"/>
                <a:gd name="T50" fmla="*/ 248 w 433"/>
                <a:gd name="T5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3" h="433">
                  <a:moveTo>
                    <a:pt x="248" y="0"/>
                  </a:moveTo>
                  <a:cubicBezTo>
                    <a:pt x="130" y="0"/>
                    <a:pt x="0" y="36"/>
                    <a:pt x="0" y="181"/>
                  </a:cubicBezTo>
                  <a:cubicBezTo>
                    <a:pt x="0" y="181"/>
                    <a:pt x="0" y="181"/>
                    <a:pt x="0" y="252"/>
                  </a:cubicBezTo>
                  <a:cubicBezTo>
                    <a:pt x="0" y="396"/>
                    <a:pt x="140" y="433"/>
                    <a:pt x="233" y="433"/>
                  </a:cubicBezTo>
                  <a:cubicBezTo>
                    <a:pt x="310" y="433"/>
                    <a:pt x="366" y="428"/>
                    <a:pt x="409" y="422"/>
                  </a:cubicBezTo>
                  <a:cubicBezTo>
                    <a:pt x="411" y="422"/>
                    <a:pt x="414" y="422"/>
                    <a:pt x="416" y="421"/>
                  </a:cubicBezTo>
                  <a:cubicBezTo>
                    <a:pt x="428" y="420"/>
                    <a:pt x="432" y="416"/>
                    <a:pt x="432" y="408"/>
                  </a:cubicBezTo>
                  <a:cubicBezTo>
                    <a:pt x="432" y="408"/>
                    <a:pt x="432" y="408"/>
                    <a:pt x="432" y="217"/>
                  </a:cubicBezTo>
                  <a:cubicBezTo>
                    <a:pt x="432" y="211"/>
                    <a:pt x="425" y="206"/>
                    <a:pt x="416" y="206"/>
                  </a:cubicBezTo>
                  <a:cubicBezTo>
                    <a:pt x="416" y="206"/>
                    <a:pt x="416" y="206"/>
                    <a:pt x="269" y="206"/>
                  </a:cubicBezTo>
                  <a:cubicBezTo>
                    <a:pt x="262" y="206"/>
                    <a:pt x="257" y="211"/>
                    <a:pt x="257" y="217"/>
                  </a:cubicBezTo>
                  <a:cubicBezTo>
                    <a:pt x="257" y="217"/>
                    <a:pt x="257" y="217"/>
                    <a:pt x="257" y="272"/>
                  </a:cubicBezTo>
                  <a:cubicBezTo>
                    <a:pt x="257" y="278"/>
                    <a:pt x="262" y="283"/>
                    <a:pt x="269" y="283"/>
                  </a:cubicBezTo>
                  <a:cubicBezTo>
                    <a:pt x="269" y="283"/>
                    <a:pt x="269" y="283"/>
                    <a:pt x="296" y="283"/>
                  </a:cubicBezTo>
                  <a:cubicBezTo>
                    <a:pt x="296" y="283"/>
                    <a:pt x="296" y="283"/>
                    <a:pt x="296" y="348"/>
                  </a:cubicBezTo>
                  <a:cubicBezTo>
                    <a:pt x="276" y="349"/>
                    <a:pt x="256" y="349"/>
                    <a:pt x="233" y="349"/>
                  </a:cubicBezTo>
                  <a:cubicBezTo>
                    <a:pt x="193" y="349"/>
                    <a:pt x="141" y="331"/>
                    <a:pt x="141" y="253"/>
                  </a:cubicBezTo>
                  <a:cubicBezTo>
                    <a:pt x="141" y="253"/>
                    <a:pt x="141" y="253"/>
                    <a:pt x="141" y="181"/>
                  </a:cubicBezTo>
                  <a:cubicBezTo>
                    <a:pt x="141" y="110"/>
                    <a:pt x="179" y="87"/>
                    <a:pt x="239" y="85"/>
                  </a:cubicBezTo>
                  <a:cubicBezTo>
                    <a:pt x="242" y="85"/>
                    <a:pt x="245" y="85"/>
                    <a:pt x="248" y="85"/>
                  </a:cubicBezTo>
                  <a:cubicBezTo>
                    <a:pt x="318" y="85"/>
                    <a:pt x="379" y="88"/>
                    <a:pt x="419" y="89"/>
                  </a:cubicBezTo>
                  <a:cubicBezTo>
                    <a:pt x="419" y="89"/>
                    <a:pt x="419" y="89"/>
                    <a:pt x="421" y="89"/>
                  </a:cubicBezTo>
                  <a:cubicBezTo>
                    <a:pt x="428" y="89"/>
                    <a:pt x="433" y="88"/>
                    <a:pt x="433" y="82"/>
                  </a:cubicBezTo>
                  <a:cubicBezTo>
                    <a:pt x="433" y="82"/>
                    <a:pt x="433" y="82"/>
                    <a:pt x="433" y="22"/>
                  </a:cubicBezTo>
                  <a:cubicBezTo>
                    <a:pt x="433" y="16"/>
                    <a:pt x="427" y="14"/>
                    <a:pt x="419" y="13"/>
                  </a:cubicBezTo>
                  <a:cubicBezTo>
                    <a:pt x="389" y="8"/>
                    <a:pt x="330" y="0"/>
                    <a:pt x="2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</p:grpSp>
      <p:sp>
        <p:nvSpPr>
          <p:cNvPr id="30" name="Pladsholder til tekst 7">
            <a:extLst>
              <a:ext uri="{FF2B5EF4-FFF2-40B4-BE49-F238E27FC236}">
                <a16:creationId xmlns:a16="http://schemas.microsoft.com/office/drawing/2014/main" id="{550EA0A8-E63D-1743-8FAE-0F277029CD3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0273" y="3033132"/>
            <a:ext cx="2411413" cy="579863"/>
          </a:xfrm>
        </p:spPr>
        <p:txBody>
          <a:bodyPr anchor="b"/>
          <a:lstStyle>
            <a:lvl1pPr algn="ctr">
              <a:buClr>
                <a:schemeClr val="accent4"/>
              </a:buClr>
              <a:defRPr sz="1600" b="1">
                <a:solidFill>
                  <a:schemeClr val="tx1"/>
                </a:solidFill>
                <a:latin typeface="+mn-lt"/>
              </a:defRPr>
            </a:lvl1pPr>
            <a:lvl2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2pPr>
            <a:lvl3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3pPr>
            <a:lvl4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4pPr>
            <a:lvl5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da-DK" dirty="0"/>
          </a:p>
        </p:txBody>
      </p:sp>
      <p:sp>
        <p:nvSpPr>
          <p:cNvPr id="9" name="Pladsholder til tekst 7">
            <a:extLst>
              <a:ext uri="{FF2B5EF4-FFF2-40B4-BE49-F238E27FC236}">
                <a16:creationId xmlns:a16="http://schemas.microsoft.com/office/drawing/2014/main" id="{C0FE7D8F-4EDE-8886-4B2E-39D811590D4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0273" y="3731125"/>
            <a:ext cx="2411413" cy="1866787"/>
          </a:xfrm>
        </p:spPr>
        <p:txBody>
          <a:bodyPr anchor="t"/>
          <a:lstStyle>
            <a:lvl1pPr algn="ctr">
              <a:buClr>
                <a:schemeClr val="accent4"/>
              </a:buClr>
              <a:defRPr sz="1600" b="0">
                <a:solidFill>
                  <a:schemeClr val="tx1"/>
                </a:solidFill>
                <a:latin typeface="+mn-lt"/>
              </a:defRPr>
            </a:lvl1pPr>
            <a:lvl2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2pPr>
            <a:lvl3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3pPr>
            <a:lvl4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4pPr>
            <a:lvl5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da-DK" dirty="0"/>
          </a:p>
        </p:txBody>
      </p:sp>
      <p:sp>
        <p:nvSpPr>
          <p:cNvPr id="10" name="Pladsholder til tekst 7">
            <a:extLst>
              <a:ext uri="{FF2B5EF4-FFF2-40B4-BE49-F238E27FC236}">
                <a16:creationId xmlns:a16="http://schemas.microsoft.com/office/drawing/2014/main" id="{9A425262-7312-E48B-4CAD-3DDC193CBC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89013" y="3066046"/>
            <a:ext cx="2411413" cy="579863"/>
          </a:xfrm>
        </p:spPr>
        <p:txBody>
          <a:bodyPr anchor="b"/>
          <a:lstStyle>
            <a:lvl1pPr algn="ctr">
              <a:buClr>
                <a:schemeClr val="accent4"/>
              </a:buClr>
              <a:defRPr sz="1600" b="1">
                <a:solidFill>
                  <a:schemeClr val="tx1"/>
                </a:solidFill>
                <a:latin typeface="+mn-lt"/>
              </a:defRPr>
            </a:lvl1pPr>
            <a:lvl2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2pPr>
            <a:lvl3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3pPr>
            <a:lvl4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4pPr>
            <a:lvl5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da-DK" dirty="0"/>
          </a:p>
        </p:txBody>
      </p:sp>
      <p:sp>
        <p:nvSpPr>
          <p:cNvPr id="11" name="Pladsholder til tekst 7">
            <a:extLst>
              <a:ext uri="{FF2B5EF4-FFF2-40B4-BE49-F238E27FC236}">
                <a16:creationId xmlns:a16="http://schemas.microsoft.com/office/drawing/2014/main" id="{EF8ADC64-1978-3DA4-3B29-D0B0708C7C6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9013" y="3764039"/>
            <a:ext cx="2411413" cy="1866787"/>
          </a:xfrm>
        </p:spPr>
        <p:txBody>
          <a:bodyPr anchor="t"/>
          <a:lstStyle>
            <a:lvl1pPr algn="ctr">
              <a:buClr>
                <a:schemeClr val="accent4"/>
              </a:buClr>
              <a:defRPr sz="1600" b="0">
                <a:solidFill>
                  <a:schemeClr val="tx1"/>
                </a:solidFill>
                <a:latin typeface="+mn-lt"/>
              </a:defRPr>
            </a:lvl1pPr>
            <a:lvl2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2pPr>
            <a:lvl3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3pPr>
            <a:lvl4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4pPr>
            <a:lvl5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da-DK" dirty="0"/>
          </a:p>
        </p:txBody>
      </p:sp>
      <p:sp>
        <p:nvSpPr>
          <p:cNvPr id="12" name="Pladsholder til tekst 7">
            <a:extLst>
              <a:ext uri="{FF2B5EF4-FFF2-40B4-BE49-F238E27FC236}">
                <a16:creationId xmlns:a16="http://schemas.microsoft.com/office/drawing/2014/main" id="{DC01B0FA-2F2B-C7F1-0170-148F28ED7C3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9912" y="3066046"/>
            <a:ext cx="2411413" cy="579863"/>
          </a:xfrm>
        </p:spPr>
        <p:txBody>
          <a:bodyPr anchor="b"/>
          <a:lstStyle>
            <a:lvl1pPr algn="ctr">
              <a:buClr>
                <a:schemeClr val="accent4"/>
              </a:buClr>
              <a:defRPr sz="1600" b="1">
                <a:solidFill>
                  <a:schemeClr val="tx1"/>
                </a:solidFill>
                <a:latin typeface="+mn-lt"/>
              </a:defRPr>
            </a:lvl1pPr>
            <a:lvl2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2pPr>
            <a:lvl3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3pPr>
            <a:lvl4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4pPr>
            <a:lvl5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da-DK" dirty="0"/>
          </a:p>
        </p:txBody>
      </p:sp>
      <p:sp>
        <p:nvSpPr>
          <p:cNvPr id="14" name="Pladsholder til tekst 7">
            <a:extLst>
              <a:ext uri="{FF2B5EF4-FFF2-40B4-BE49-F238E27FC236}">
                <a16:creationId xmlns:a16="http://schemas.microsoft.com/office/drawing/2014/main" id="{7D202790-8C2F-D3F5-B4FB-8F0FC0DDE9F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49912" y="3764039"/>
            <a:ext cx="2411413" cy="1866787"/>
          </a:xfrm>
        </p:spPr>
        <p:txBody>
          <a:bodyPr anchor="t"/>
          <a:lstStyle>
            <a:lvl1pPr algn="ctr">
              <a:buClr>
                <a:schemeClr val="accent4"/>
              </a:buClr>
              <a:defRPr sz="1600" b="0">
                <a:solidFill>
                  <a:schemeClr val="tx1"/>
                </a:solidFill>
                <a:latin typeface="+mn-lt"/>
              </a:defRPr>
            </a:lvl1pPr>
            <a:lvl2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2pPr>
            <a:lvl3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3pPr>
            <a:lvl4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4pPr>
            <a:lvl5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da-DK" dirty="0"/>
          </a:p>
        </p:txBody>
      </p:sp>
      <p:sp>
        <p:nvSpPr>
          <p:cNvPr id="15" name="Pladsholder til tekst 7">
            <a:extLst>
              <a:ext uri="{FF2B5EF4-FFF2-40B4-BE49-F238E27FC236}">
                <a16:creationId xmlns:a16="http://schemas.microsoft.com/office/drawing/2014/main" id="{1641D196-300B-F646-85C5-48B4691853F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97175" y="3066046"/>
            <a:ext cx="2411413" cy="579863"/>
          </a:xfrm>
        </p:spPr>
        <p:txBody>
          <a:bodyPr anchor="b"/>
          <a:lstStyle>
            <a:lvl1pPr algn="ctr">
              <a:buClr>
                <a:schemeClr val="accent4"/>
              </a:buClr>
              <a:defRPr sz="1600" b="1">
                <a:solidFill>
                  <a:schemeClr val="tx1"/>
                </a:solidFill>
                <a:latin typeface="+mn-lt"/>
              </a:defRPr>
            </a:lvl1pPr>
            <a:lvl2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2pPr>
            <a:lvl3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3pPr>
            <a:lvl4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4pPr>
            <a:lvl5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da-DK" dirty="0"/>
          </a:p>
        </p:txBody>
      </p:sp>
      <p:sp>
        <p:nvSpPr>
          <p:cNvPr id="16" name="Pladsholder til tekst 7">
            <a:extLst>
              <a:ext uri="{FF2B5EF4-FFF2-40B4-BE49-F238E27FC236}">
                <a16:creationId xmlns:a16="http://schemas.microsoft.com/office/drawing/2014/main" id="{F35B7165-A944-E792-3739-60A5DC319F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304167" y="3764039"/>
            <a:ext cx="2411413" cy="1866787"/>
          </a:xfrm>
        </p:spPr>
        <p:txBody>
          <a:bodyPr anchor="t"/>
          <a:lstStyle>
            <a:lvl1pPr algn="ctr">
              <a:buClr>
                <a:schemeClr val="accent4"/>
              </a:buClr>
              <a:defRPr sz="1600" b="0">
                <a:solidFill>
                  <a:schemeClr val="tx1"/>
                </a:solidFill>
                <a:latin typeface="+mn-lt"/>
              </a:defRPr>
            </a:lvl1pPr>
            <a:lvl2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2pPr>
            <a:lvl3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3pPr>
            <a:lvl4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4pPr>
            <a:lvl5pPr algn="ctr">
              <a:buClr>
                <a:schemeClr val="accent4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da-DK" dirty="0"/>
          </a:p>
        </p:txBody>
      </p:sp>
      <p:sp>
        <p:nvSpPr>
          <p:cNvPr id="17" name="Picture Placeholder 1">
            <a:extLst>
              <a:ext uri="{FF2B5EF4-FFF2-40B4-BE49-F238E27FC236}">
                <a16:creationId xmlns:a16="http://schemas.microsoft.com/office/drawing/2014/main" id="{524DFC63-77CA-4360-4896-75E32E6EC2D7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340365" y="1956964"/>
            <a:ext cx="2610336" cy="908050"/>
          </a:xfrm>
          <a:prstGeom prst="rect">
            <a:avLst/>
          </a:prstGeom>
          <a:noFill/>
        </p:spPr>
        <p:txBody>
          <a:bodyPr vert="horz" lIns="0" tIns="360000" rIns="0" bIns="0" rtlCol="0">
            <a:normAutofit/>
          </a:bodyPr>
          <a:lstStyle>
            <a:lvl1pPr algn="ctr">
              <a:defRPr lang="en-US" sz="1600" dirty="0">
                <a:solidFill>
                  <a:schemeClr val="bg1"/>
                </a:solidFill>
                <a:effectLst/>
              </a:defRPr>
            </a:lvl1pPr>
          </a:lstStyle>
          <a:p>
            <a:pPr lvl="0" algn="ctr"/>
            <a:r>
              <a:rPr lang="en-US" dirty="0"/>
              <a:t>Click on icon to add picture</a:t>
            </a:r>
          </a:p>
        </p:txBody>
      </p:sp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BB1C0BE8-E947-AD2F-D753-9FBD36FDB407}"/>
              </a:ext>
            </a:extLst>
          </p:cNvPr>
          <p:cNvSpPr>
            <a:spLocks noGrp="1"/>
          </p:cNvSpPr>
          <p:nvPr>
            <p:ph type="pic" idx="29" hasCustomPrompt="1"/>
          </p:nvPr>
        </p:nvSpPr>
        <p:spPr>
          <a:xfrm>
            <a:off x="3291065" y="1956964"/>
            <a:ext cx="2610336" cy="908050"/>
          </a:xfrm>
          <a:prstGeom prst="rect">
            <a:avLst/>
          </a:prstGeom>
          <a:noFill/>
        </p:spPr>
        <p:txBody>
          <a:bodyPr vert="horz" lIns="0" tIns="360000" rIns="0" bIns="0" rtlCol="0">
            <a:normAutofit/>
          </a:bodyPr>
          <a:lstStyle>
            <a:lvl1pPr algn="ctr">
              <a:defRPr lang="en-US" sz="1600" dirty="0">
                <a:solidFill>
                  <a:schemeClr val="bg1"/>
                </a:solidFill>
                <a:effectLst/>
              </a:defRPr>
            </a:lvl1pPr>
          </a:lstStyle>
          <a:p>
            <a:pPr lvl="0" algn="ctr"/>
            <a:r>
              <a:rPr lang="en-US" dirty="0"/>
              <a:t>Click on icon to add picture</a:t>
            </a:r>
          </a:p>
        </p:txBody>
      </p:sp>
      <p:sp>
        <p:nvSpPr>
          <p:cNvPr id="19" name="Picture Placeholder 1">
            <a:extLst>
              <a:ext uri="{FF2B5EF4-FFF2-40B4-BE49-F238E27FC236}">
                <a16:creationId xmlns:a16="http://schemas.microsoft.com/office/drawing/2014/main" id="{8378B772-1088-F90A-1B56-22B980DCEF83}"/>
              </a:ext>
            </a:extLst>
          </p:cNvPr>
          <p:cNvSpPr>
            <a:spLocks noGrp="1"/>
          </p:cNvSpPr>
          <p:nvPr>
            <p:ph type="pic" idx="30" hasCustomPrompt="1"/>
          </p:nvPr>
        </p:nvSpPr>
        <p:spPr>
          <a:xfrm>
            <a:off x="6250450" y="1956964"/>
            <a:ext cx="2610336" cy="908050"/>
          </a:xfrm>
          <a:prstGeom prst="rect">
            <a:avLst/>
          </a:prstGeom>
          <a:noFill/>
        </p:spPr>
        <p:txBody>
          <a:bodyPr vert="horz" lIns="0" tIns="360000" rIns="0" bIns="0" rtlCol="0">
            <a:normAutofit/>
          </a:bodyPr>
          <a:lstStyle>
            <a:lvl1pPr algn="ctr">
              <a:defRPr lang="en-US" sz="1600" dirty="0">
                <a:solidFill>
                  <a:schemeClr val="bg1"/>
                </a:solidFill>
                <a:effectLst/>
              </a:defRPr>
            </a:lvl1pPr>
          </a:lstStyle>
          <a:p>
            <a:pPr lvl="0" algn="ctr"/>
            <a:r>
              <a:rPr lang="en-US" dirty="0"/>
              <a:t>Click on icon to add picture</a:t>
            </a:r>
          </a:p>
        </p:txBody>
      </p:sp>
      <p:sp>
        <p:nvSpPr>
          <p:cNvPr id="20" name="Picture Placeholder 1">
            <a:extLst>
              <a:ext uri="{FF2B5EF4-FFF2-40B4-BE49-F238E27FC236}">
                <a16:creationId xmlns:a16="http://schemas.microsoft.com/office/drawing/2014/main" id="{BB21F47C-3D00-B355-6E1F-35966267117E}"/>
              </a:ext>
            </a:extLst>
          </p:cNvPr>
          <p:cNvSpPr>
            <a:spLocks noGrp="1"/>
          </p:cNvSpPr>
          <p:nvPr>
            <p:ph type="pic" idx="31" hasCustomPrompt="1"/>
          </p:nvPr>
        </p:nvSpPr>
        <p:spPr>
          <a:xfrm>
            <a:off x="9204705" y="1956964"/>
            <a:ext cx="2600267" cy="908050"/>
          </a:xfrm>
          <a:prstGeom prst="rect">
            <a:avLst/>
          </a:prstGeom>
          <a:noFill/>
        </p:spPr>
        <p:txBody>
          <a:bodyPr vert="horz" lIns="0" tIns="360000" rIns="0" bIns="0" rtlCol="0">
            <a:normAutofit/>
          </a:bodyPr>
          <a:lstStyle>
            <a:lvl1pPr algn="ctr">
              <a:defRPr lang="en-US" sz="1600" dirty="0">
                <a:solidFill>
                  <a:schemeClr val="bg1"/>
                </a:solidFill>
                <a:effectLst/>
              </a:defRPr>
            </a:lvl1pPr>
          </a:lstStyle>
          <a:p>
            <a:pPr lvl="0" algn="ctr"/>
            <a:r>
              <a:rPr lang="en-US" dirty="0"/>
              <a:t>Click on icon to add picture</a:t>
            </a:r>
          </a:p>
        </p:txBody>
      </p:sp>
      <p:sp>
        <p:nvSpPr>
          <p:cNvPr id="2" name="Titel 9">
            <a:extLst>
              <a:ext uri="{FF2B5EF4-FFF2-40B4-BE49-F238E27FC236}">
                <a16:creationId xmlns:a16="http://schemas.microsoft.com/office/drawing/2014/main" id="{4ACF5284-9C14-B4F9-47C9-5CDC2DF330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1017" y="451855"/>
            <a:ext cx="10775657" cy="1068970"/>
          </a:xfrm>
        </p:spPr>
        <p:txBody>
          <a:bodyPr anchor="b" anchorCtr="0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err="1"/>
              <a:t>Mastertitle</a:t>
            </a:r>
            <a:r>
              <a:rPr lang="en-US" dirty="0"/>
              <a:t> style</a:t>
            </a:r>
            <a:endParaRPr lang="da-DK" dirty="0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6242C26E-0F7E-34AA-35DD-FBF7F94FDABB}"/>
              </a:ext>
            </a:extLst>
          </p:cNvPr>
          <p:cNvSpPr/>
          <p:nvPr userDrawn="1"/>
        </p:nvSpPr>
        <p:spPr>
          <a:xfrm>
            <a:off x="340364" y="5693200"/>
            <a:ext cx="2610338" cy="841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509172E8-2EA6-471A-46B3-8E9F942F999A}"/>
              </a:ext>
            </a:extLst>
          </p:cNvPr>
          <p:cNvSpPr/>
          <p:nvPr userDrawn="1"/>
        </p:nvSpPr>
        <p:spPr>
          <a:xfrm>
            <a:off x="3287402" y="5693200"/>
            <a:ext cx="2613999" cy="841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8FA182D6-1656-5AFD-A4AF-A3004C7267B3}"/>
              </a:ext>
            </a:extLst>
          </p:cNvPr>
          <p:cNvSpPr/>
          <p:nvPr userDrawn="1"/>
        </p:nvSpPr>
        <p:spPr>
          <a:xfrm>
            <a:off x="6235249" y="5693200"/>
            <a:ext cx="2617576" cy="841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5E497B3D-5A99-96F4-C70D-7559E863DD98}"/>
              </a:ext>
            </a:extLst>
          </p:cNvPr>
          <p:cNvSpPr/>
          <p:nvPr userDrawn="1"/>
        </p:nvSpPr>
        <p:spPr>
          <a:xfrm>
            <a:off x="9194634" y="5693200"/>
            <a:ext cx="2610338" cy="8410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</p:spTree>
    <p:extLst>
      <p:ext uri="{BB962C8B-B14F-4D97-AF65-F5344CB8AC3E}">
        <p14:creationId xmlns:p14="http://schemas.microsoft.com/office/powerpoint/2010/main" val="2085393680"/>
      </p:ext>
    </p:extLst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4" orient="horz" pos="132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36189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 txt 2 - photo bg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">
            <a:extLst>
              <a:ext uri="{FF2B5EF4-FFF2-40B4-BE49-F238E27FC236}">
                <a16:creationId xmlns:a16="http://schemas.microsoft.com/office/drawing/2014/main" id="{41CCB17A-9283-658C-FAF6-BD6067D353B9}"/>
              </a:ext>
            </a:extLst>
          </p:cNvPr>
          <p:cNvSpPr/>
          <p:nvPr userDrawn="1"/>
        </p:nvSpPr>
        <p:spPr>
          <a:xfrm>
            <a:off x="8009415" y="2095568"/>
            <a:ext cx="1848339" cy="18381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659F466E-CC61-6819-5489-0AFC9C1A0BCE}"/>
              </a:ext>
            </a:extLst>
          </p:cNvPr>
          <p:cNvSpPr/>
          <p:nvPr userDrawn="1"/>
        </p:nvSpPr>
        <p:spPr>
          <a:xfrm>
            <a:off x="10053017" y="4113638"/>
            <a:ext cx="1848339" cy="18381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147D30-2F23-4263-A929-7D63E2D1B84A}"/>
              </a:ext>
            </a:extLst>
          </p:cNvPr>
          <p:cNvSpPr/>
          <p:nvPr userDrawn="1"/>
        </p:nvSpPr>
        <p:spPr>
          <a:xfrm>
            <a:off x="5965814" y="4113638"/>
            <a:ext cx="1848339" cy="18381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817AC6-3F4D-4738-932C-440439321C58}"/>
              </a:ext>
            </a:extLst>
          </p:cNvPr>
          <p:cNvSpPr/>
          <p:nvPr userDrawn="1"/>
        </p:nvSpPr>
        <p:spPr>
          <a:xfrm>
            <a:off x="0" y="4113638"/>
            <a:ext cx="5822810" cy="183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grpSp>
        <p:nvGrpSpPr>
          <p:cNvPr id="21" name="Group 4">
            <a:extLst>
              <a:ext uri="{FF2B5EF4-FFF2-40B4-BE49-F238E27FC236}">
                <a16:creationId xmlns:a16="http://schemas.microsoft.com/office/drawing/2014/main" id="{CE76E912-3AFE-B540-AFAE-6392A0BD7CF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510831" y="6188118"/>
            <a:ext cx="390525" cy="390525"/>
            <a:chOff x="6496" y="3920"/>
            <a:chExt cx="246" cy="246"/>
          </a:xfrm>
          <a:solidFill>
            <a:schemeClr val="bg1">
              <a:alpha val="40000"/>
            </a:schemeClr>
          </a:soli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38860F5-ED96-D746-ABDD-8E83CEF1ED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9" y="4056"/>
              <a:ext cx="109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5" name="Rectangle 7">
              <a:extLst>
                <a:ext uri="{FF2B5EF4-FFF2-40B4-BE49-F238E27FC236}">
                  <a16:creationId xmlns:a16="http://schemas.microsoft.com/office/drawing/2014/main" id="{C1DE410F-9C41-B24B-8717-1E0A16B19A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32" y="3922"/>
              <a:ext cx="110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E4862634-18C4-1E41-B1C3-4173DE084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6" y="3920"/>
              <a:ext cx="111" cy="112"/>
            </a:xfrm>
            <a:custGeom>
              <a:avLst/>
              <a:gdLst>
                <a:gd name="T0" fmla="*/ 235 w 440"/>
                <a:gd name="T1" fmla="*/ 0 h 442"/>
                <a:gd name="T2" fmla="*/ 0 w 440"/>
                <a:gd name="T3" fmla="*/ 124 h 442"/>
                <a:gd name="T4" fmla="*/ 0 w 440"/>
                <a:gd name="T5" fmla="*/ 317 h 442"/>
                <a:gd name="T6" fmla="*/ 234 w 440"/>
                <a:gd name="T7" fmla="*/ 442 h 442"/>
                <a:gd name="T8" fmla="*/ 421 w 440"/>
                <a:gd name="T9" fmla="*/ 434 h 442"/>
                <a:gd name="T10" fmla="*/ 440 w 440"/>
                <a:gd name="T11" fmla="*/ 422 h 442"/>
                <a:gd name="T12" fmla="*/ 440 w 440"/>
                <a:gd name="T13" fmla="*/ 368 h 442"/>
                <a:gd name="T14" fmla="*/ 421 w 440"/>
                <a:gd name="T15" fmla="*/ 356 h 442"/>
                <a:gd name="T16" fmla="*/ 226 w 440"/>
                <a:gd name="T17" fmla="*/ 356 h 442"/>
                <a:gd name="T18" fmla="*/ 164 w 440"/>
                <a:gd name="T19" fmla="*/ 317 h 442"/>
                <a:gd name="T20" fmla="*/ 164 w 440"/>
                <a:gd name="T21" fmla="*/ 256 h 442"/>
                <a:gd name="T22" fmla="*/ 413 w 440"/>
                <a:gd name="T23" fmla="*/ 256 h 442"/>
                <a:gd name="T24" fmla="*/ 432 w 440"/>
                <a:gd name="T25" fmla="*/ 244 h 442"/>
                <a:gd name="T26" fmla="*/ 432 w 440"/>
                <a:gd name="T27" fmla="*/ 189 h 442"/>
                <a:gd name="T28" fmla="*/ 413 w 440"/>
                <a:gd name="T29" fmla="*/ 177 h 442"/>
                <a:gd name="T30" fmla="*/ 164 w 440"/>
                <a:gd name="T31" fmla="*/ 177 h 442"/>
                <a:gd name="T32" fmla="*/ 164 w 440"/>
                <a:gd name="T33" fmla="*/ 124 h 442"/>
                <a:gd name="T34" fmla="*/ 226 w 440"/>
                <a:gd name="T35" fmla="*/ 85 h 442"/>
                <a:gd name="T36" fmla="*/ 421 w 440"/>
                <a:gd name="T37" fmla="*/ 85 h 442"/>
                <a:gd name="T38" fmla="*/ 440 w 440"/>
                <a:gd name="T39" fmla="*/ 73 h 442"/>
                <a:gd name="T40" fmla="*/ 440 w 440"/>
                <a:gd name="T41" fmla="*/ 20 h 442"/>
                <a:gd name="T42" fmla="*/ 421 w 440"/>
                <a:gd name="T43" fmla="*/ 8 h 442"/>
                <a:gd name="T44" fmla="*/ 235 w 440"/>
                <a:gd name="T4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0" h="442">
                  <a:moveTo>
                    <a:pt x="235" y="0"/>
                  </a:moveTo>
                  <a:cubicBezTo>
                    <a:pt x="111" y="0"/>
                    <a:pt x="0" y="19"/>
                    <a:pt x="0" y="124"/>
                  </a:cubicBezTo>
                  <a:cubicBezTo>
                    <a:pt x="0" y="124"/>
                    <a:pt x="0" y="124"/>
                    <a:pt x="0" y="317"/>
                  </a:cubicBezTo>
                  <a:cubicBezTo>
                    <a:pt x="0" y="422"/>
                    <a:pt x="110" y="442"/>
                    <a:pt x="234" y="442"/>
                  </a:cubicBezTo>
                  <a:cubicBezTo>
                    <a:pt x="338" y="442"/>
                    <a:pt x="387" y="437"/>
                    <a:pt x="421" y="434"/>
                  </a:cubicBezTo>
                  <a:cubicBezTo>
                    <a:pt x="434" y="433"/>
                    <a:pt x="440" y="429"/>
                    <a:pt x="440" y="422"/>
                  </a:cubicBezTo>
                  <a:cubicBezTo>
                    <a:pt x="440" y="422"/>
                    <a:pt x="440" y="422"/>
                    <a:pt x="440" y="368"/>
                  </a:cubicBezTo>
                  <a:cubicBezTo>
                    <a:pt x="440" y="362"/>
                    <a:pt x="432" y="356"/>
                    <a:pt x="421" y="356"/>
                  </a:cubicBezTo>
                  <a:cubicBezTo>
                    <a:pt x="421" y="356"/>
                    <a:pt x="421" y="356"/>
                    <a:pt x="226" y="356"/>
                  </a:cubicBezTo>
                  <a:cubicBezTo>
                    <a:pt x="180" y="356"/>
                    <a:pt x="164" y="347"/>
                    <a:pt x="164" y="317"/>
                  </a:cubicBezTo>
                  <a:cubicBezTo>
                    <a:pt x="164" y="317"/>
                    <a:pt x="164" y="317"/>
                    <a:pt x="164" y="256"/>
                  </a:cubicBezTo>
                  <a:cubicBezTo>
                    <a:pt x="164" y="256"/>
                    <a:pt x="164" y="256"/>
                    <a:pt x="413" y="256"/>
                  </a:cubicBezTo>
                  <a:cubicBezTo>
                    <a:pt x="424" y="256"/>
                    <a:pt x="432" y="250"/>
                    <a:pt x="432" y="244"/>
                  </a:cubicBezTo>
                  <a:cubicBezTo>
                    <a:pt x="432" y="244"/>
                    <a:pt x="432" y="244"/>
                    <a:pt x="432" y="189"/>
                  </a:cubicBezTo>
                  <a:cubicBezTo>
                    <a:pt x="432" y="182"/>
                    <a:pt x="424" y="177"/>
                    <a:pt x="413" y="177"/>
                  </a:cubicBezTo>
                  <a:cubicBezTo>
                    <a:pt x="413" y="177"/>
                    <a:pt x="413" y="177"/>
                    <a:pt x="164" y="177"/>
                  </a:cubicBezTo>
                  <a:cubicBezTo>
                    <a:pt x="164" y="177"/>
                    <a:pt x="164" y="177"/>
                    <a:pt x="164" y="124"/>
                  </a:cubicBezTo>
                  <a:cubicBezTo>
                    <a:pt x="164" y="94"/>
                    <a:pt x="180" y="85"/>
                    <a:pt x="226" y="85"/>
                  </a:cubicBezTo>
                  <a:cubicBezTo>
                    <a:pt x="226" y="85"/>
                    <a:pt x="226" y="85"/>
                    <a:pt x="421" y="85"/>
                  </a:cubicBezTo>
                  <a:cubicBezTo>
                    <a:pt x="432" y="85"/>
                    <a:pt x="440" y="80"/>
                    <a:pt x="440" y="73"/>
                  </a:cubicBezTo>
                  <a:cubicBezTo>
                    <a:pt x="440" y="73"/>
                    <a:pt x="440" y="73"/>
                    <a:pt x="440" y="20"/>
                  </a:cubicBezTo>
                  <a:cubicBezTo>
                    <a:pt x="440" y="12"/>
                    <a:pt x="434" y="9"/>
                    <a:pt x="421" y="8"/>
                  </a:cubicBezTo>
                  <a:cubicBezTo>
                    <a:pt x="387" y="5"/>
                    <a:pt x="339" y="0"/>
                    <a:pt x="23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DB6065F0-EF53-7A41-93CD-CE032094B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2" y="4056"/>
              <a:ext cx="110" cy="110"/>
            </a:xfrm>
            <a:custGeom>
              <a:avLst/>
              <a:gdLst>
                <a:gd name="T0" fmla="*/ 248 w 433"/>
                <a:gd name="T1" fmla="*/ 0 h 433"/>
                <a:gd name="T2" fmla="*/ 0 w 433"/>
                <a:gd name="T3" fmla="*/ 181 h 433"/>
                <a:gd name="T4" fmla="*/ 0 w 433"/>
                <a:gd name="T5" fmla="*/ 252 h 433"/>
                <a:gd name="T6" fmla="*/ 233 w 433"/>
                <a:gd name="T7" fmla="*/ 433 h 433"/>
                <a:gd name="T8" fmla="*/ 409 w 433"/>
                <a:gd name="T9" fmla="*/ 422 h 433"/>
                <a:gd name="T10" fmla="*/ 416 w 433"/>
                <a:gd name="T11" fmla="*/ 421 h 433"/>
                <a:gd name="T12" fmla="*/ 432 w 433"/>
                <a:gd name="T13" fmla="*/ 408 h 433"/>
                <a:gd name="T14" fmla="*/ 432 w 433"/>
                <a:gd name="T15" fmla="*/ 217 h 433"/>
                <a:gd name="T16" fmla="*/ 416 w 433"/>
                <a:gd name="T17" fmla="*/ 206 h 433"/>
                <a:gd name="T18" fmla="*/ 269 w 433"/>
                <a:gd name="T19" fmla="*/ 206 h 433"/>
                <a:gd name="T20" fmla="*/ 257 w 433"/>
                <a:gd name="T21" fmla="*/ 217 h 433"/>
                <a:gd name="T22" fmla="*/ 257 w 433"/>
                <a:gd name="T23" fmla="*/ 272 h 433"/>
                <a:gd name="T24" fmla="*/ 269 w 433"/>
                <a:gd name="T25" fmla="*/ 283 h 433"/>
                <a:gd name="T26" fmla="*/ 296 w 433"/>
                <a:gd name="T27" fmla="*/ 283 h 433"/>
                <a:gd name="T28" fmla="*/ 296 w 433"/>
                <a:gd name="T29" fmla="*/ 348 h 433"/>
                <a:gd name="T30" fmla="*/ 233 w 433"/>
                <a:gd name="T31" fmla="*/ 349 h 433"/>
                <a:gd name="T32" fmla="*/ 141 w 433"/>
                <a:gd name="T33" fmla="*/ 253 h 433"/>
                <a:gd name="T34" fmla="*/ 141 w 433"/>
                <a:gd name="T35" fmla="*/ 181 h 433"/>
                <a:gd name="T36" fmla="*/ 239 w 433"/>
                <a:gd name="T37" fmla="*/ 85 h 433"/>
                <a:gd name="T38" fmla="*/ 248 w 433"/>
                <a:gd name="T39" fmla="*/ 85 h 433"/>
                <a:gd name="T40" fmla="*/ 419 w 433"/>
                <a:gd name="T41" fmla="*/ 89 h 433"/>
                <a:gd name="T42" fmla="*/ 421 w 433"/>
                <a:gd name="T43" fmla="*/ 89 h 433"/>
                <a:gd name="T44" fmla="*/ 433 w 433"/>
                <a:gd name="T45" fmla="*/ 82 h 433"/>
                <a:gd name="T46" fmla="*/ 433 w 433"/>
                <a:gd name="T47" fmla="*/ 22 h 433"/>
                <a:gd name="T48" fmla="*/ 419 w 433"/>
                <a:gd name="T49" fmla="*/ 13 h 433"/>
                <a:gd name="T50" fmla="*/ 248 w 433"/>
                <a:gd name="T5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3" h="433">
                  <a:moveTo>
                    <a:pt x="248" y="0"/>
                  </a:moveTo>
                  <a:cubicBezTo>
                    <a:pt x="130" y="0"/>
                    <a:pt x="0" y="36"/>
                    <a:pt x="0" y="181"/>
                  </a:cubicBezTo>
                  <a:cubicBezTo>
                    <a:pt x="0" y="181"/>
                    <a:pt x="0" y="181"/>
                    <a:pt x="0" y="252"/>
                  </a:cubicBezTo>
                  <a:cubicBezTo>
                    <a:pt x="0" y="396"/>
                    <a:pt x="140" y="433"/>
                    <a:pt x="233" y="433"/>
                  </a:cubicBezTo>
                  <a:cubicBezTo>
                    <a:pt x="310" y="433"/>
                    <a:pt x="366" y="428"/>
                    <a:pt x="409" y="422"/>
                  </a:cubicBezTo>
                  <a:cubicBezTo>
                    <a:pt x="411" y="422"/>
                    <a:pt x="414" y="422"/>
                    <a:pt x="416" y="421"/>
                  </a:cubicBezTo>
                  <a:cubicBezTo>
                    <a:pt x="428" y="420"/>
                    <a:pt x="432" y="416"/>
                    <a:pt x="432" y="408"/>
                  </a:cubicBezTo>
                  <a:cubicBezTo>
                    <a:pt x="432" y="408"/>
                    <a:pt x="432" y="408"/>
                    <a:pt x="432" y="217"/>
                  </a:cubicBezTo>
                  <a:cubicBezTo>
                    <a:pt x="432" y="211"/>
                    <a:pt x="425" y="206"/>
                    <a:pt x="416" y="206"/>
                  </a:cubicBezTo>
                  <a:cubicBezTo>
                    <a:pt x="416" y="206"/>
                    <a:pt x="416" y="206"/>
                    <a:pt x="269" y="206"/>
                  </a:cubicBezTo>
                  <a:cubicBezTo>
                    <a:pt x="262" y="206"/>
                    <a:pt x="257" y="211"/>
                    <a:pt x="257" y="217"/>
                  </a:cubicBezTo>
                  <a:cubicBezTo>
                    <a:pt x="257" y="217"/>
                    <a:pt x="257" y="217"/>
                    <a:pt x="257" y="272"/>
                  </a:cubicBezTo>
                  <a:cubicBezTo>
                    <a:pt x="257" y="278"/>
                    <a:pt x="262" y="283"/>
                    <a:pt x="269" y="283"/>
                  </a:cubicBezTo>
                  <a:cubicBezTo>
                    <a:pt x="269" y="283"/>
                    <a:pt x="269" y="283"/>
                    <a:pt x="296" y="283"/>
                  </a:cubicBezTo>
                  <a:cubicBezTo>
                    <a:pt x="296" y="283"/>
                    <a:pt x="296" y="283"/>
                    <a:pt x="296" y="348"/>
                  </a:cubicBezTo>
                  <a:cubicBezTo>
                    <a:pt x="276" y="349"/>
                    <a:pt x="256" y="349"/>
                    <a:pt x="233" y="349"/>
                  </a:cubicBezTo>
                  <a:cubicBezTo>
                    <a:pt x="193" y="349"/>
                    <a:pt x="141" y="331"/>
                    <a:pt x="141" y="253"/>
                  </a:cubicBezTo>
                  <a:cubicBezTo>
                    <a:pt x="141" y="253"/>
                    <a:pt x="141" y="253"/>
                    <a:pt x="141" y="181"/>
                  </a:cubicBezTo>
                  <a:cubicBezTo>
                    <a:pt x="141" y="110"/>
                    <a:pt x="179" y="87"/>
                    <a:pt x="239" y="85"/>
                  </a:cubicBezTo>
                  <a:cubicBezTo>
                    <a:pt x="242" y="85"/>
                    <a:pt x="245" y="85"/>
                    <a:pt x="248" y="85"/>
                  </a:cubicBezTo>
                  <a:cubicBezTo>
                    <a:pt x="318" y="85"/>
                    <a:pt x="379" y="88"/>
                    <a:pt x="419" y="89"/>
                  </a:cubicBezTo>
                  <a:cubicBezTo>
                    <a:pt x="419" y="89"/>
                    <a:pt x="419" y="89"/>
                    <a:pt x="421" y="89"/>
                  </a:cubicBezTo>
                  <a:cubicBezTo>
                    <a:pt x="428" y="89"/>
                    <a:pt x="433" y="88"/>
                    <a:pt x="433" y="82"/>
                  </a:cubicBezTo>
                  <a:cubicBezTo>
                    <a:pt x="433" y="82"/>
                    <a:pt x="433" y="82"/>
                    <a:pt x="433" y="22"/>
                  </a:cubicBezTo>
                  <a:cubicBezTo>
                    <a:pt x="433" y="16"/>
                    <a:pt x="427" y="14"/>
                    <a:pt x="419" y="13"/>
                  </a:cubicBezTo>
                  <a:cubicBezTo>
                    <a:pt x="389" y="8"/>
                    <a:pt x="330" y="0"/>
                    <a:pt x="2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</p:grpSp>
      <p:sp>
        <p:nvSpPr>
          <p:cNvPr id="14" name="Rectangle 4">
            <a:extLst>
              <a:ext uri="{FF2B5EF4-FFF2-40B4-BE49-F238E27FC236}">
                <a16:creationId xmlns:a16="http://schemas.microsoft.com/office/drawing/2014/main" id="{5096B01A-E191-1AA9-6671-F1F8C3A06AC7}"/>
              </a:ext>
            </a:extLst>
          </p:cNvPr>
          <p:cNvSpPr/>
          <p:nvPr userDrawn="1"/>
        </p:nvSpPr>
        <p:spPr>
          <a:xfrm>
            <a:off x="8009415" y="4113638"/>
            <a:ext cx="1848339" cy="183819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3EDD9007-D115-68A2-42BF-D3FDD7D3CA7E}"/>
              </a:ext>
            </a:extLst>
          </p:cNvPr>
          <p:cNvSpPr/>
          <p:nvPr userDrawn="1"/>
        </p:nvSpPr>
        <p:spPr>
          <a:xfrm>
            <a:off x="5965814" y="2095568"/>
            <a:ext cx="1848339" cy="183819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9679496A-8FCB-8441-0CE8-160558712EF8}"/>
              </a:ext>
            </a:extLst>
          </p:cNvPr>
          <p:cNvSpPr/>
          <p:nvPr userDrawn="1"/>
        </p:nvSpPr>
        <p:spPr>
          <a:xfrm>
            <a:off x="10053017" y="2095568"/>
            <a:ext cx="1848339" cy="183819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sp>
        <p:nvSpPr>
          <p:cNvPr id="23" name="Pladsholder til billede 5">
            <a:extLst>
              <a:ext uri="{FF2B5EF4-FFF2-40B4-BE49-F238E27FC236}">
                <a16:creationId xmlns:a16="http://schemas.microsoft.com/office/drawing/2014/main" id="{EB7A2A11-D737-3CB3-9D1D-405FF60F8FF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965815" y="2095569"/>
            <a:ext cx="1848337" cy="1839600"/>
          </a:xfrm>
          <a:noFill/>
        </p:spPr>
        <p:txBody>
          <a:bodyPr vert="horz" lIns="0" tIns="360000" rIns="0" bIns="0" rtlCol="0">
            <a:normAutofit/>
          </a:bodyPr>
          <a:lstStyle>
            <a:lvl1pPr algn="ctr">
              <a:defRPr lang="da-DK" sz="1400" dirty="0">
                <a:solidFill>
                  <a:schemeClr val="bg1">
                    <a:lumMod val="65000"/>
                  </a:schemeClr>
                </a:solidFill>
                <a:effectLst/>
              </a:defRPr>
            </a:lvl1pPr>
          </a:lstStyle>
          <a:p>
            <a:pPr lvl="0" algn="ctr"/>
            <a:r>
              <a:rPr lang="en-US" dirty="0"/>
              <a:t>Click on icon to add picture</a:t>
            </a:r>
          </a:p>
        </p:txBody>
      </p:sp>
      <p:sp>
        <p:nvSpPr>
          <p:cNvPr id="24" name="Pladsholder til billede 5">
            <a:extLst>
              <a:ext uri="{FF2B5EF4-FFF2-40B4-BE49-F238E27FC236}">
                <a16:creationId xmlns:a16="http://schemas.microsoft.com/office/drawing/2014/main" id="{027BC777-6C8E-15DD-42B7-68622087950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009416" y="4113638"/>
            <a:ext cx="1848338" cy="1839600"/>
          </a:xfrm>
          <a:noFill/>
        </p:spPr>
        <p:txBody>
          <a:bodyPr vert="horz" lIns="0" tIns="360000" rIns="0" bIns="0" rtlCol="0">
            <a:normAutofit/>
          </a:bodyPr>
          <a:lstStyle>
            <a:lvl1pPr algn="ctr">
              <a:defRPr lang="da-DK" sz="1400" dirty="0">
                <a:solidFill>
                  <a:schemeClr val="bg1">
                    <a:lumMod val="65000"/>
                  </a:schemeClr>
                </a:solidFill>
                <a:effectLst/>
              </a:defRPr>
            </a:lvl1pPr>
          </a:lstStyle>
          <a:p>
            <a:pPr lvl="0" algn="ctr"/>
            <a:r>
              <a:rPr lang="en-US" dirty="0"/>
              <a:t>Click on icon to add picture</a:t>
            </a:r>
          </a:p>
        </p:txBody>
      </p:sp>
      <p:sp>
        <p:nvSpPr>
          <p:cNvPr id="29" name="Pladsholder til billede 5">
            <a:extLst>
              <a:ext uri="{FF2B5EF4-FFF2-40B4-BE49-F238E27FC236}">
                <a16:creationId xmlns:a16="http://schemas.microsoft.com/office/drawing/2014/main" id="{6CCBD61B-806C-55E9-3B44-15817BC6149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053018" y="2095569"/>
            <a:ext cx="1848338" cy="1839600"/>
          </a:xfrm>
          <a:noFill/>
        </p:spPr>
        <p:txBody>
          <a:bodyPr vert="horz" lIns="0" tIns="360000" rIns="0" bIns="0" rtlCol="0">
            <a:normAutofit/>
          </a:bodyPr>
          <a:lstStyle>
            <a:lvl1pPr algn="ctr">
              <a:defRPr lang="da-DK" sz="1400" dirty="0">
                <a:solidFill>
                  <a:schemeClr val="bg1">
                    <a:lumMod val="65000"/>
                  </a:schemeClr>
                </a:solidFill>
                <a:effectLst/>
              </a:defRPr>
            </a:lvl1pPr>
          </a:lstStyle>
          <a:p>
            <a:pPr lvl="0" algn="ctr"/>
            <a:r>
              <a:rPr lang="en-US" dirty="0"/>
              <a:t>Click on icon to add picture</a:t>
            </a:r>
          </a:p>
        </p:txBody>
      </p:sp>
      <p:sp>
        <p:nvSpPr>
          <p:cNvPr id="30" name="Pladsholder til titel 7">
            <a:extLst>
              <a:ext uri="{FF2B5EF4-FFF2-40B4-BE49-F238E27FC236}">
                <a16:creationId xmlns:a16="http://schemas.microsoft.com/office/drawing/2014/main" id="{2F6D4CB0-F7AF-3499-07D7-32D921353A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441325"/>
            <a:ext cx="6651190" cy="10795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1" name="Pladsholder til tekst 2">
            <a:extLst>
              <a:ext uri="{FF2B5EF4-FFF2-40B4-BE49-F238E27FC236}">
                <a16:creationId xmlns:a16="http://schemas.microsoft.com/office/drawing/2014/main" id="{4EF1BA12-0ED2-3DE9-DC22-50902AD7D4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1700214"/>
            <a:ext cx="5127485" cy="2233552"/>
          </a:xfrm>
        </p:spPr>
        <p:txBody>
          <a:bodyPr/>
          <a:lstStyle>
            <a:lvl1pPr>
              <a:buClr>
                <a:schemeClr val="accent6"/>
              </a:buClr>
              <a:defRPr>
                <a:ln>
                  <a:noFill/>
                </a:ln>
                <a:solidFill>
                  <a:schemeClr val="tx1"/>
                </a:solidFill>
              </a:defRPr>
            </a:lvl1pPr>
            <a:lvl2pPr>
              <a:buClr>
                <a:schemeClr val="accent1">
                  <a:lumMod val="60000"/>
                  <a:lumOff val="40000"/>
                </a:schemeClr>
              </a:buClr>
              <a:defRPr>
                <a:ln>
                  <a:noFill/>
                </a:ln>
                <a:solidFill>
                  <a:schemeClr val="tx1"/>
                </a:solidFill>
              </a:defRPr>
            </a:lvl2pPr>
            <a:lvl3pPr>
              <a:buClr>
                <a:schemeClr val="accent1">
                  <a:lumMod val="60000"/>
                  <a:lumOff val="40000"/>
                </a:schemeClr>
              </a:buClr>
              <a:defRPr>
                <a:ln>
                  <a:noFill/>
                </a:ln>
                <a:solidFill>
                  <a:schemeClr val="tx1"/>
                </a:solidFill>
              </a:defRPr>
            </a:lvl3pPr>
            <a:lvl4pPr>
              <a:buClr>
                <a:schemeClr val="accent1">
                  <a:lumMod val="60000"/>
                  <a:lumOff val="40000"/>
                </a:schemeClr>
              </a:buClr>
              <a:defRPr>
                <a:ln>
                  <a:noFill/>
                </a:ln>
                <a:solidFill>
                  <a:schemeClr val="tx1"/>
                </a:solidFill>
              </a:defRPr>
            </a:lvl4pPr>
            <a:lvl5pPr>
              <a:buClr>
                <a:schemeClr val="accent1">
                  <a:lumMod val="60000"/>
                  <a:lumOff val="40000"/>
                </a:schemeClr>
              </a:buClr>
              <a:defRPr>
                <a:ln>
                  <a:noFill/>
                </a:ln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" name="Pladsholder til tekst 2">
            <a:extLst>
              <a:ext uri="{FF2B5EF4-FFF2-40B4-BE49-F238E27FC236}">
                <a16:creationId xmlns:a16="http://schemas.microsoft.com/office/drawing/2014/main" id="{4EA62997-4513-E3D1-D6AC-57C33DDB9F2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1023" y="4527983"/>
            <a:ext cx="1580126" cy="685038"/>
          </a:xfrm>
        </p:spPr>
        <p:txBody>
          <a:bodyPr anchor="ctr">
            <a:noAutofit/>
          </a:bodyPr>
          <a:lstStyle>
            <a:lvl1pPr algn="ctr">
              <a:lnSpc>
                <a:spcPts val="1700"/>
              </a:lnSpc>
              <a:buFontTx/>
              <a:buNone/>
              <a:defRPr sz="1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179388" indent="0">
              <a:buFontTx/>
              <a:buNone/>
              <a:defRPr>
                <a:solidFill>
                  <a:schemeClr val="bg1"/>
                </a:solidFill>
              </a:defRPr>
            </a:lvl2pPr>
            <a:lvl3pPr marL="447675" indent="0">
              <a:buFontTx/>
              <a:buNone/>
              <a:defRPr>
                <a:solidFill>
                  <a:schemeClr val="bg1"/>
                </a:solidFill>
              </a:defRPr>
            </a:lvl3pPr>
            <a:lvl4pPr marL="577850" indent="0">
              <a:buFontTx/>
              <a:buNone/>
              <a:defRPr>
                <a:solidFill>
                  <a:schemeClr val="bg1"/>
                </a:solidFill>
              </a:defRPr>
            </a:lvl4pPr>
            <a:lvl5pPr marL="7588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icon from </a:t>
            </a:r>
            <a:r>
              <a:rPr lang="en-US" dirty="0" err="1"/>
              <a:t>Templafy</a:t>
            </a:r>
            <a:endParaRPr lang="en-US" dirty="0"/>
          </a:p>
        </p:txBody>
      </p:sp>
      <p:sp>
        <p:nvSpPr>
          <p:cNvPr id="4" name="Pladsholder til tekst 2">
            <a:extLst>
              <a:ext uri="{FF2B5EF4-FFF2-40B4-BE49-F238E27FC236}">
                <a16:creationId xmlns:a16="http://schemas.microsoft.com/office/drawing/2014/main" id="{3BCAC0DB-55AC-D649-5B3E-D466BCF33A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43521" y="2414240"/>
            <a:ext cx="1580126" cy="685038"/>
          </a:xfrm>
        </p:spPr>
        <p:txBody>
          <a:bodyPr anchor="ctr">
            <a:noAutofit/>
          </a:bodyPr>
          <a:lstStyle>
            <a:lvl1pPr algn="ctr">
              <a:lnSpc>
                <a:spcPts val="1700"/>
              </a:lnSpc>
              <a:buFontTx/>
              <a:buNone/>
              <a:defRPr sz="1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179388" indent="0">
              <a:buFontTx/>
              <a:buNone/>
              <a:defRPr>
                <a:solidFill>
                  <a:schemeClr val="bg1"/>
                </a:solidFill>
              </a:defRPr>
            </a:lvl2pPr>
            <a:lvl3pPr marL="447675" indent="0">
              <a:buFontTx/>
              <a:buNone/>
              <a:defRPr>
                <a:solidFill>
                  <a:schemeClr val="bg1"/>
                </a:solidFill>
              </a:defRPr>
            </a:lvl3pPr>
            <a:lvl4pPr marL="577850" indent="0">
              <a:buFontTx/>
              <a:buNone/>
              <a:defRPr>
                <a:solidFill>
                  <a:schemeClr val="bg1"/>
                </a:solidFill>
              </a:defRPr>
            </a:lvl4pPr>
            <a:lvl5pPr marL="7588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icon from </a:t>
            </a:r>
            <a:r>
              <a:rPr lang="en-US" dirty="0" err="1"/>
              <a:t>Templafy</a:t>
            </a:r>
            <a:endParaRPr lang="en-US" dirty="0"/>
          </a:p>
        </p:txBody>
      </p:sp>
      <p:sp>
        <p:nvSpPr>
          <p:cNvPr id="6" name="Pladsholder til tekst 2">
            <a:extLst>
              <a:ext uri="{FF2B5EF4-FFF2-40B4-BE49-F238E27FC236}">
                <a16:creationId xmlns:a16="http://schemas.microsoft.com/office/drawing/2014/main" id="{9B1553F6-4F50-402D-FD2C-8F874DA10D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187123" y="4527983"/>
            <a:ext cx="1580126" cy="685038"/>
          </a:xfrm>
        </p:spPr>
        <p:txBody>
          <a:bodyPr anchor="ctr">
            <a:noAutofit/>
          </a:bodyPr>
          <a:lstStyle>
            <a:lvl1pPr algn="ctr">
              <a:lnSpc>
                <a:spcPts val="1700"/>
              </a:lnSpc>
              <a:buFontTx/>
              <a:buNone/>
              <a:defRPr sz="1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179388" indent="0">
              <a:buFontTx/>
              <a:buNone/>
              <a:defRPr>
                <a:solidFill>
                  <a:schemeClr val="bg1"/>
                </a:solidFill>
              </a:defRPr>
            </a:lvl2pPr>
            <a:lvl3pPr marL="447675" indent="0">
              <a:buFontTx/>
              <a:buNone/>
              <a:defRPr>
                <a:solidFill>
                  <a:schemeClr val="bg1"/>
                </a:solidFill>
              </a:defRPr>
            </a:lvl3pPr>
            <a:lvl4pPr marL="577850" indent="0">
              <a:buFontTx/>
              <a:buNone/>
              <a:defRPr>
                <a:solidFill>
                  <a:schemeClr val="bg1"/>
                </a:solidFill>
              </a:defRPr>
            </a:lvl4pPr>
            <a:lvl5pPr marL="7588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icon from </a:t>
            </a:r>
            <a:r>
              <a:rPr lang="en-US" dirty="0" err="1"/>
              <a:t>Templafy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74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 txt 3 sp - photo bg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Et billede, der indeholder skærmbillede, sort, mørke&#10;&#10;Automatisk genereret beskrivelse">
            <a:extLst>
              <a:ext uri="{FF2B5EF4-FFF2-40B4-BE49-F238E27FC236}">
                <a16:creationId xmlns:a16="http://schemas.microsoft.com/office/drawing/2014/main" id="{7325A6D6-270C-17F9-644C-5444D178D7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5017" y="0"/>
            <a:ext cx="8555765" cy="6858000"/>
          </a:xfrm>
          <a:prstGeom prst="rect">
            <a:avLst/>
          </a:prstGeom>
        </p:spPr>
      </p:pic>
      <p:sp>
        <p:nvSpPr>
          <p:cNvPr id="3" name="Oval 4">
            <a:extLst>
              <a:ext uri="{FF2B5EF4-FFF2-40B4-BE49-F238E27FC236}">
                <a16:creationId xmlns:a16="http://schemas.microsoft.com/office/drawing/2014/main" id="{CBC889C8-23EA-A32E-27B2-77039654979A}"/>
              </a:ext>
            </a:extLst>
          </p:cNvPr>
          <p:cNvSpPr>
            <a:spLocks noChangeAspect="1"/>
          </p:cNvSpPr>
          <p:nvPr userDrawn="1"/>
        </p:nvSpPr>
        <p:spPr>
          <a:xfrm>
            <a:off x="1307370" y="1700213"/>
            <a:ext cx="2015999" cy="20159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>
              <a:solidFill>
                <a:schemeClr val="tx1"/>
              </a:solidFill>
            </a:endParaRPr>
          </a:p>
        </p:txBody>
      </p:sp>
      <p:sp>
        <p:nvSpPr>
          <p:cNvPr id="4" name="Titel 10">
            <a:extLst>
              <a:ext uri="{FF2B5EF4-FFF2-40B4-BE49-F238E27FC236}">
                <a16:creationId xmlns:a16="http://schemas.microsoft.com/office/drawing/2014/main" id="{7344A345-B769-5C6E-AD66-4E1BABCB8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467793"/>
            <a:ext cx="10801350" cy="104958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5" name="Pladsholder til tekst 2">
            <a:extLst>
              <a:ext uri="{FF2B5EF4-FFF2-40B4-BE49-F238E27FC236}">
                <a16:creationId xmlns:a16="http://schemas.microsoft.com/office/drawing/2014/main" id="{40177E64-6619-9926-79BD-AD81123E7F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4521782"/>
            <a:ext cx="3240088" cy="1428167"/>
          </a:xfrm>
        </p:spPr>
        <p:txBody>
          <a:bodyPr>
            <a:noAutofit/>
          </a:bodyPr>
          <a:lstStyle>
            <a:lvl1pPr algn="ctr">
              <a:buFontTx/>
              <a:buNone/>
              <a:defRPr sz="1400">
                <a:solidFill>
                  <a:schemeClr val="tx1"/>
                </a:solidFill>
              </a:defRPr>
            </a:lvl1pPr>
            <a:lvl2pPr marL="179388" indent="0">
              <a:buFontTx/>
              <a:buNone/>
              <a:defRPr>
                <a:solidFill>
                  <a:schemeClr val="bg1"/>
                </a:solidFill>
              </a:defRPr>
            </a:lvl2pPr>
            <a:lvl3pPr marL="447675" indent="0">
              <a:buFontTx/>
              <a:buNone/>
              <a:defRPr>
                <a:solidFill>
                  <a:schemeClr val="bg1"/>
                </a:solidFill>
              </a:defRPr>
            </a:lvl3pPr>
            <a:lvl4pPr marL="577850" indent="0">
              <a:buFontTx/>
              <a:buNone/>
              <a:defRPr>
                <a:solidFill>
                  <a:schemeClr val="bg1"/>
                </a:solidFill>
              </a:defRPr>
            </a:lvl4pPr>
            <a:lvl5pPr marL="7588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ladsholder til tekst 2">
            <a:extLst>
              <a:ext uri="{FF2B5EF4-FFF2-40B4-BE49-F238E27FC236}">
                <a16:creationId xmlns:a16="http://schemas.microsoft.com/office/drawing/2014/main" id="{125E17E5-4475-D593-FB53-B09BBD5ADCA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325" y="3795713"/>
            <a:ext cx="3240088" cy="533400"/>
          </a:xfrm>
        </p:spPr>
        <p:txBody>
          <a:bodyPr anchor="ctr">
            <a:noAutofit/>
          </a:bodyPr>
          <a:lstStyle>
            <a:lvl1pPr algn="ctr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0">
              <a:buFontTx/>
              <a:buNone/>
              <a:defRPr>
                <a:solidFill>
                  <a:schemeClr val="bg1"/>
                </a:solidFill>
              </a:defRPr>
            </a:lvl2pPr>
            <a:lvl3pPr marL="447675" indent="0">
              <a:buFontTx/>
              <a:buNone/>
              <a:defRPr>
                <a:solidFill>
                  <a:schemeClr val="bg1"/>
                </a:solidFill>
              </a:defRPr>
            </a:lvl3pPr>
            <a:lvl4pPr marL="577850" indent="0">
              <a:buFontTx/>
              <a:buNone/>
              <a:defRPr>
                <a:solidFill>
                  <a:schemeClr val="bg1"/>
                </a:solidFill>
              </a:defRPr>
            </a:lvl4pPr>
            <a:lvl5pPr marL="7588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34138130-ADBF-A2AC-8DE8-65BC418E3B4C}"/>
              </a:ext>
            </a:extLst>
          </p:cNvPr>
          <p:cNvSpPr>
            <a:spLocks noChangeAspect="1"/>
          </p:cNvSpPr>
          <p:nvPr userDrawn="1"/>
        </p:nvSpPr>
        <p:spPr>
          <a:xfrm>
            <a:off x="5088000" y="1700213"/>
            <a:ext cx="2015999" cy="20159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>
              <a:solidFill>
                <a:schemeClr val="tx1"/>
              </a:solidFill>
            </a:endParaRPr>
          </a:p>
        </p:txBody>
      </p:sp>
      <p:sp>
        <p:nvSpPr>
          <p:cNvPr id="8" name="Pladsholder til tekst 2">
            <a:extLst>
              <a:ext uri="{FF2B5EF4-FFF2-40B4-BE49-F238E27FC236}">
                <a16:creationId xmlns:a16="http://schemas.microsoft.com/office/drawing/2014/main" id="{767A6635-95B0-79E7-C380-4FE766C13B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75955" y="4521782"/>
            <a:ext cx="3240088" cy="1428167"/>
          </a:xfrm>
        </p:spPr>
        <p:txBody>
          <a:bodyPr>
            <a:noAutofit/>
          </a:bodyPr>
          <a:lstStyle>
            <a:lvl1pPr algn="ctr">
              <a:buFontTx/>
              <a:buNone/>
              <a:defRPr sz="1400">
                <a:solidFill>
                  <a:schemeClr val="tx1"/>
                </a:solidFill>
              </a:defRPr>
            </a:lvl1pPr>
            <a:lvl2pPr marL="179388" indent="0">
              <a:buFontTx/>
              <a:buNone/>
              <a:defRPr>
                <a:solidFill>
                  <a:schemeClr val="bg1"/>
                </a:solidFill>
              </a:defRPr>
            </a:lvl2pPr>
            <a:lvl3pPr marL="447675" indent="0">
              <a:buFontTx/>
              <a:buNone/>
              <a:defRPr>
                <a:solidFill>
                  <a:schemeClr val="bg1"/>
                </a:solidFill>
              </a:defRPr>
            </a:lvl3pPr>
            <a:lvl4pPr marL="577850" indent="0">
              <a:buFontTx/>
              <a:buNone/>
              <a:defRPr>
                <a:solidFill>
                  <a:schemeClr val="bg1"/>
                </a:solidFill>
              </a:defRPr>
            </a:lvl4pPr>
            <a:lvl5pPr marL="7588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ladsholder til tekst 2">
            <a:extLst>
              <a:ext uri="{FF2B5EF4-FFF2-40B4-BE49-F238E27FC236}">
                <a16:creationId xmlns:a16="http://schemas.microsoft.com/office/drawing/2014/main" id="{83037C3E-4B1D-D524-2A74-4C9A296A61E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75955" y="3795713"/>
            <a:ext cx="3240088" cy="533400"/>
          </a:xfrm>
        </p:spPr>
        <p:txBody>
          <a:bodyPr anchor="ctr">
            <a:noAutofit/>
          </a:bodyPr>
          <a:lstStyle>
            <a:lvl1pPr algn="ctr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0">
              <a:buFontTx/>
              <a:buNone/>
              <a:defRPr>
                <a:solidFill>
                  <a:schemeClr val="bg1"/>
                </a:solidFill>
              </a:defRPr>
            </a:lvl2pPr>
            <a:lvl3pPr marL="447675" indent="0">
              <a:buFontTx/>
              <a:buNone/>
              <a:defRPr>
                <a:solidFill>
                  <a:schemeClr val="bg1"/>
                </a:solidFill>
              </a:defRPr>
            </a:lvl3pPr>
            <a:lvl4pPr marL="577850" indent="0">
              <a:buFontTx/>
              <a:buNone/>
              <a:defRPr>
                <a:solidFill>
                  <a:schemeClr val="bg1"/>
                </a:solidFill>
              </a:defRPr>
            </a:lvl4pPr>
            <a:lvl5pPr marL="7588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BD1D8B5C-D0D2-84A6-4F89-0088CEA0A603}"/>
              </a:ext>
            </a:extLst>
          </p:cNvPr>
          <p:cNvSpPr>
            <a:spLocks noChangeAspect="1"/>
          </p:cNvSpPr>
          <p:nvPr userDrawn="1"/>
        </p:nvSpPr>
        <p:spPr>
          <a:xfrm>
            <a:off x="8868633" y="1700213"/>
            <a:ext cx="2015999" cy="2015999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>
              <a:solidFill>
                <a:schemeClr val="tx1"/>
              </a:solidFill>
            </a:endParaRPr>
          </a:p>
        </p:txBody>
      </p:sp>
      <p:sp>
        <p:nvSpPr>
          <p:cNvPr id="11" name="Pladsholder til tekst 2">
            <a:extLst>
              <a:ext uri="{FF2B5EF4-FFF2-40B4-BE49-F238E27FC236}">
                <a16:creationId xmlns:a16="http://schemas.microsoft.com/office/drawing/2014/main" id="{78918634-AD5C-7E2A-255C-3FBC6FB44A3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56588" y="4521782"/>
            <a:ext cx="3240088" cy="1428167"/>
          </a:xfrm>
        </p:spPr>
        <p:txBody>
          <a:bodyPr>
            <a:noAutofit/>
          </a:bodyPr>
          <a:lstStyle>
            <a:lvl1pPr algn="ctr">
              <a:buFontTx/>
              <a:buNone/>
              <a:defRPr sz="1400">
                <a:solidFill>
                  <a:schemeClr val="tx1"/>
                </a:solidFill>
              </a:defRPr>
            </a:lvl1pPr>
            <a:lvl2pPr marL="179388" indent="0">
              <a:buFontTx/>
              <a:buNone/>
              <a:defRPr>
                <a:solidFill>
                  <a:schemeClr val="bg1"/>
                </a:solidFill>
              </a:defRPr>
            </a:lvl2pPr>
            <a:lvl3pPr marL="447675" indent="0">
              <a:buFontTx/>
              <a:buNone/>
              <a:defRPr>
                <a:solidFill>
                  <a:schemeClr val="bg1"/>
                </a:solidFill>
              </a:defRPr>
            </a:lvl3pPr>
            <a:lvl4pPr marL="577850" indent="0">
              <a:buFontTx/>
              <a:buNone/>
              <a:defRPr>
                <a:solidFill>
                  <a:schemeClr val="bg1"/>
                </a:solidFill>
              </a:defRPr>
            </a:lvl4pPr>
            <a:lvl5pPr marL="7588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ladsholder til tekst 2">
            <a:extLst>
              <a:ext uri="{FF2B5EF4-FFF2-40B4-BE49-F238E27FC236}">
                <a16:creationId xmlns:a16="http://schemas.microsoft.com/office/drawing/2014/main" id="{31F04678-9F8E-3F1F-253F-C06EBD118A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56588" y="3795713"/>
            <a:ext cx="3240088" cy="533400"/>
          </a:xfrm>
        </p:spPr>
        <p:txBody>
          <a:bodyPr anchor="ctr">
            <a:noAutofit/>
          </a:bodyPr>
          <a:lstStyle>
            <a:lvl1pPr algn="ctr">
              <a:buFontTx/>
              <a:buNone/>
              <a:defRPr sz="1800">
                <a:solidFill>
                  <a:schemeClr val="tx1"/>
                </a:solidFill>
              </a:defRPr>
            </a:lvl1pPr>
            <a:lvl2pPr marL="179388" indent="0">
              <a:buFontTx/>
              <a:buNone/>
              <a:defRPr>
                <a:solidFill>
                  <a:schemeClr val="bg1"/>
                </a:solidFill>
              </a:defRPr>
            </a:lvl2pPr>
            <a:lvl3pPr marL="447675" indent="0">
              <a:buFontTx/>
              <a:buNone/>
              <a:defRPr>
                <a:solidFill>
                  <a:schemeClr val="bg1"/>
                </a:solidFill>
              </a:defRPr>
            </a:lvl3pPr>
            <a:lvl4pPr marL="577850" indent="0">
              <a:buFontTx/>
              <a:buNone/>
              <a:defRPr>
                <a:solidFill>
                  <a:schemeClr val="bg1"/>
                </a:solidFill>
              </a:defRPr>
            </a:lvl4pPr>
            <a:lvl5pPr marL="7588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82CBE9E2-F67C-2751-7DBC-7C80379A1EE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510831" y="6188118"/>
            <a:ext cx="390525" cy="390525"/>
            <a:chOff x="6496" y="3920"/>
            <a:chExt cx="246" cy="246"/>
          </a:xfrm>
          <a:solidFill>
            <a:schemeClr val="accent4">
              <a:lumMod val="60000"/>
              <a:lumOff val="40000"/>
              <a:alpha val="40000"/>
            </a:schemeClr>
          </a:soli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FADD4FFE-1A25-DCAB-2A56-C31845DC63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9" y="4056"/>
              <a:ext cx="109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35F71106-86FB-6AE4-07C6-80D0B4EE5B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32" y="3922"/>
              <a:ext cx="110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789A1F8-BE55-1393-DA47-F142E03EF8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6" y="3920"/>
              <a:ext cx="111" cy="112"/>
            </a:xfrm>
            <a:custGeom>
              <a:avLst/>
              <a:gdLst>
                <a:gd name="T0" fmla="*/ 235 w 440"/>
                <a:gd name="T1" fmla="*/ 0 h 442"/>
                <a:gd name="T2" fmla="*/ 0 w 440"/>
                <a:gd name="T3" fmla="*/ 124 h 442"/>
                <a:gd name="T4" fmla="*/ 0 w 440"/>
                <a:gd name="T5" fmla="*/ 317 h 442"/>
                <a:gd name="T6" fmla="*/ 234 w 440"/>
                <a:gd name="T7" fmla="*/ 442 h 442"/>
                <a:gd name="T8" fmla="*/ 421 w 440"/>
                <a:gd name="T9" fmla="*/ 434 h 442"/>
                <a:gd name="T10" fmla="*/ 440 w 440"/>
                <a:gd name="T11" fmla="*/ 422 h 442"/>
                <a:gd name="T12" fmla="*/ 440 w 440"/>
                <a:gd name="T13" fmla="*/ 368 h 442"/>
                <a:gd name="T14" fmla="*/ 421 w 440"/>
                <a:gd name="T15" fmla="*/ 356 h 442"/>
                <a:gd name="T16" fmla="*/ 226 w 440"/>
                <a:gd name="T17" fmla="*/ 356 h 442"/>
                <a:gd name="T18" fmla="*/ 164 w 440"/>
                <a:gd name="T19" fmla="*/ 317 h 442"/>
                <a:gd name="T20" fmla="*/ 164 w 440"/>
                <a:gd name="T21" fmla="*/ 256 h 442"/>
                <a:gd name="T22" fmla="*/ 413 w 440"/>
                <a:gd name="T23" fmla="*/ 256 h 442"/>
                <a:gd name="T24" fmla="*/ 432 w 440"/>
                <a:gd name="T25" fmla="*/ 244 h 442"/>
                <a:gd name="T26" fmla="*/ 432 w 440"/>
                <a:gd name="T27" fmla="*/ 189 h 442"/>
                <a:gd name="T28" fmla="*/ 413 w 440"/>
                <a:gd name="T29" fmla="*/ 177 h 442"/>
                <a:gd name="T30" fmla="*/ 164 w 440"/>
                <a:gd name="T31" fmla="*/ 177 h 442"/>
                <a:gd name="T32" fmla="*/ 164 w 440"/>
                <a:gd name="T33" fmla="*/ 124 h 442"/>
                <a:gd name="T34" fmla="*/ 226 w 440"/>
                <a:gd name="T35" fmla="*/ 85 h 442"/>
                <a:gd name="T36" fmla="*/ 421 w 440"/>
                <a:gd name="T37" fmla="*/ 85 h 442"/>
                <a:gd name="T38" fmla="*/ 440 w 440"/>
                <a:gd name="T39" fmla="*/ 73 h 442"/>
                <a:gd name="T40" fmla="*/ 440 w 440"/>
                <a:gd name="T41" fmla="*/ 20 h 442"/>
                <a:gd name="T42" fmla="*/ 421 w 440"/>
                <a:gd name="T43" fmla="*/ 8 h 442"/>
                <a:gd name="T44" fmla="*/ 235 w 440"/>
                <a:gd name="T4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0" h="442">
                  <a:moveTo>
                    <a:pt x="235" y="0"/>
                  </a:moveTo>
                  <a:cubicBezTo>
                    <a:pt x="111" y="0"/>
                    <a:pt x="0" y="19"/>
                    <a:pt x="0" y="124"/>
                  </a:cubicBezTo>
                  <a:cubicBezTo>
                    <a:pt x="0" y="124"/>
                    <a:pt x="0" y="124"/>
                    <a:pt x="0" y="317"/>
                  </a:cubicBezTo>
                  <a:cubicBezTo>
                    <a:pt x="0" y="422"/>
                    <a:pt x="110" y="442"/>
                    <a:pt x="234" y="442"/>
                  </a:cubicBezTo>
                  <a:cubicBezTo>
                    <a:pt x="338" y="442"/>
                    <a:pt x="387" y="437"/>
                    <a:pt x="421" y="434"/>
                  </a:cubicBezTo>
                  <a:cubicBezTo>
                    <a:pt x="434" y="433"/>
                    <a:pt x="440" y="429"/>
                    <a:pt x="440" y="422"/>
                  </a:cubicBezTo>
                  <a:cubicBezTo>
                    <a:pt x="440" y="422"/>
                    <a:pt x="440" y="422"/>
                    <a:pt x="440" y="368"/>
                  </a:cubicBezTo>
                  <a:cubicBezTo>
                    <a:pt x="440" y="362"/>
                    <a:pt x="432" y="356"/>
                    <a:pt x="421" y="356"/>
                  </a:cubicBezTo>
                  <a:cubicBezTo>
                    <a:pt x="421" y="356"/>
                    <a:pt x="421" y="356"/>
                    <a:pt x="226" y="356"/>
                  </a:cubicBezTo>
                  <a:cubicBezTo>
                    <a:pt x="180" y="356"/>
                    <a:pt x="164" y="347"/>
                    <a:pt x="164" y="317"/>
                  </a:cubicBezTo>
                  <a:cubicBezTo>
                    <a:pt x="164" y="317"/>
                    <a:pt x="164" y="317"/>
                    <a:pt x="164" y="256"/>
                  </a:cubicBezTo>
                  <a:cubicBezTo>
                    <a:pt x="164" y="256"/>
                    <a:pt x="164" y="256"/>
                    <a:pt x="413" y="256"/>
                  </a:cubicBezTo>
                  <a:cubicBezTo>
                    <a:pt x="424" y="256"/>
                    <a:pt x="432" y="250"/>
                    <a:pt x="432" y="244"/>
                  </a:cubicBezTo>
                  <a:cubicBezTo>
                    <a:pt x="432" y="244"/>
                    <a:pt x="432" y="244"/>
                    <a:pt x="432" y="189"/>
                  </a:cubicBezTo>
                  <a:cubicBezTo>
                    <a:pt x="432" y="182"/>
                    <a:pt x="424" y="177"/>
                    <a:pt x="413" y="177"/>
                  </a:cubicBezTo>
                  <a:cubicBezTo>
                    <a:pt x="413" y="177"/>
                    <a:pt x="413" y="177"/>
                    <a:pt x="164" y="177"/>
                  </a:cubicBezTo>
                  <a:cubicBezTo>
                    <a:pt x="164" y="177"/>
                    <a:pt x="164" y="177"/>
                    <a:pt x="164" y="124"/>
                  </a:cubicBezTo>
                  <a:cubicBezTo>
                    <a:pt x="164" y="94"/>
                    <a:pt x="180" y="85"/>
                    <a:pt x="226" y="85"/>
                  </a:cubicBezTo>
                  <a:cubicBezTo>
                    <a:pt x="226" y="85"/>
                    <a:pt x="226" y="85"/>
                    <a:pt x="421" y="85"/>
                  </a:cubicBezTo>
                  <a:cubicBezTo>
                    <a:pt x="432" y="85"/>
                    <a:pt x="440" y="80"/>
                    <a:pt x="440" y="73"/>
                  </a:cubicBezTo>
                  <a:cubicBezTo>
                    <a:pt x="440" y="73"/>
                    <a:pt x="440" y="73"/>
                    <a:pt x="440" y="20"/>
                  </a:cubicBezTo>
                  <a:cubicBezTo>
                    <a:pt x="440" y="12"/>
                    <a:pt x="434" y="9"/>
                    <a:pt x="421" y="8"/>
                  </a:cubicBezTo>
                  <a:cubicBezTo>
                    <a:pt x="387" y="5"/>
                    <a:pt x="339" y="0"/>
                    <a:pt x="23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406C969-F351-24D2-6EA3-28DFD83529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2" y="4056"/>
              <a:ext cx="110" cy="110"/>
            </a:xfrm>
            <a:custGeom>
              <a:avLst/>
              <a:gdLst>
                <a:gd name="T0" fmla="*/ 248 w 433"/>
                <a:gd name="T1" fmla="*/ 0 h 433"/>
                <a:gd name="T2" fmla="*/ 0 w 433"/>
                <a:gd name="T3" fmla="*/ 181 h 433"/>
                <a:gd name="T4" fmla="*/ 0 w 433"/>
                <a:gd name="T5" fmla="*/ 252 h 433"/>
                <a:gd name="T6" fmla="*/ 233 w 433"/>
                <a:gd name="T7" fmla="*/ 433 h 433"/>
                <a:gd name="T8" fmla="*/ 409 w 433"/>
                <a:gd name="T9" fmla="*/ 422 h 433"/>
                <a:gd name="T10" fmla="*/ 416 w 433"/>
                <a:gd name="T11" fmla="*/ 421 h 433"/>
                <a:gd name="T12" fmla="*/ 432 w 433"/>
                <a:gd name="T13" fmla="*/ 408 h 433"/>
                <a:gd name="T14" fmla="*/ 432 w 433"/>
                <a:gd name="T15" fmla="*/ 217 h 433"/>
                <a:gd name="T16" fmla="*/ 416 w 433"/>
                <a:gd name="T17" fmla="*/ 206 h 433"/>
                <a:gd name="T18" fmla="*/ 269 w 433"/>
                <a:gd name="T19" fmla="*/ 206 h 433"/>
                <a:gd name="T20" fmla="*/ 257 w 433"/>
                <a:gd name="T21" fmla="*/ 217 h 433"/>
                <a:gd name="T22" fmla="*/ 257 w 433"/>
                <a:gd name="T23" fmla="*/ 272 h 433"/>
                <a:gd name="T24" fmla="*/ 269 w 433"/>
                <a:gd name="T25" fmla="*/ 283 h 433"/>
                <a:gd name="T26" fmla="*/ 296 w 433"/>
                <a:gd name="T27" fmla="*/ 283 h 433"/>
                <a:gd name="T28" fmla="*/ 296 w 433"/>
                <a:gd name="T29" fmla="*/ 348 h 433"/>
                <a:gd name="T30" fmla="*/ 233 w 433"/>
                <a:gd name="T31" fmla="*/ 349 h 433"/>
                <a:gd name="T32" fmla="*/ 141 w 433"/>
                <a:gd name="T33" fmla="*/ 253 h 433"/>
                <a:gd name="T34" fmla="*/ 141 w 433"/>
                <a:gd name="T35" fmla="*/ 181 h 433"/>
                <a:gd name="T36" fmla="*/ 239 w 433"/>
                <a:gd name="T37" fmla="*/ 85 h 433"/>
                <a:gd name="T38" fmla="*/ 248 w 433"/>
                <a:gd name="T39" fmla="*/ 85 h 433"/>
                <a:gd name="T40" fmla="*/ 419 w 433"/>
                <a:gd name="T41" fmla="*/ 89 h 433"/>
                <a:gd name="T42" fmla="*/ 421 w 433"/>
                <a:gd name="T43" fmla="*/ 89 h 433"/>
                <a:gd name="T44" fmla="*/ 433 w 433"/>
                <a:gd name="T45" fmla="*/ 82 h 433"/>
                <a:gd name="T46" fmla="*/ 433 w 433"/>
                <a:gd name="T47" fmla="*/ 22 h 433"/>
                <a:gd name="T48" fmla="*/ 419 w 433"/>
                <a:gd name="T49" fmla="*/ 13 h 433"/>
                <a:gd name="T50" fmla="*/ 248 w 433"/>
                <a:gd name="T5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3" h="433">
                  <a:moveTo>
                    <a:pt x="248" y="0"/>
                  </a:moveTo>
                  <a:cubicBezTo>
                    <a:pt x="130" y="0"/>
                    <a:pt x="0" y="36"/>
                    <a:pt x="0" y="181"/>
                  </a:cubicBezTo>
                  <a:cubicBezTo>
                    <a:pt x="0" y="181"/>
                    <a:pt x="0" y="181"/>
                    <a:pt x="0" y="252"/>
                  </a:cubicBezTo>
                  <a:cubicBezTo>
                    <a:pt x="0" y="396"/>
                    <a:pt x="140" y="433"/>
                    <a:pt x="233" y="433"/>
                  </a:cubicBezTo>
                  <a:cubicBezTo>
                    <a:pt x="310" y="433"/>
                    <a:pt x="366" y="428"/>
                    <a:pt x="409" y="422"/>
                  </a:cubicBezTo>
                  <a:cubicBezTo>
                    <a:pt x="411" y="422"/>
                    <a:pt x="414" y="422"/>
                    <a:pt x="416" y="421"/>
                  </a:cubicBezTo>
                  <a:cubicBezTo>
                    <a:pt x="428" y="420"/>
                    <a:pt x="432" y="416"/>
                    <a:pt x="432" y="408"/>
                  </a:cubicBezTo>
                  <a:cubicBezTo>
                    <a:pt x="432" y="408"/>
                    <a:pt x="432" y="408"/>
                    <a:pt x="432" y="217"/>
                  </a:cubicBezTo>
                  <a:cubicBezTo>
                    <a:pt x="432" y="211"/>
                    <a:pt x="425" y="206"/>
                    <a:pt x="416" y="206"/>
                  </a:cubicBezTo>
                  <a:cubicBezTo>
                    <a:pt x="416" y="206"/>
                    <a:pt x="416" y="206"/>
                    <a:pt x="269" y="206"/>
                  </a:cubicBezTo>
                  <a:cubicBezTo>
                    <a:pt x="262" y="206"/>
                    <a:pt x="257" y="211"/>
                    <a:pt x="257" y="217"/>
                  </a:cubicBezTo>
                  <a:cubicBezTo>
                    <a:pt x="257" y="217"/>
                    <a:pt x="257" y="217"/>
                    <a:pt x="257" y="272"/>
                  </a:cubicBezTo>
                  <a:cubicBezTo>
                    <a:pt x="257" y="278"/>
                    <a:pt x="262" y="283"/>
                    <a:pt x="269" y="283"/>
                  </a:cubicBezTo>
                  <a:cubicBezTo>
                    <a:pt x="269" y="283"/>
                    <a:pt x="269" y="283"/>
                    <a:pt x="296" y="283"/>
                  </a:cubicBezTo>
                  <a:cubicBezTo>
                    <a:pt x="296" y="283"/>
                    <a:pt x="296" y="283"/>
                    <a:pt x="296" y="348"/>
                  </a:cubicBezTo>
                  <a:cubicBezTo>
                    <a:pt x="276" y="349"/>
                    <a:pt x="256" y="349"/>
                    <a:pt x="233" y="349"/>
                  </a:cubicBezTo>
                  <a:cubicBezTo>
                    <a:pt x="193" y="349"/>
                    <a:pt x="141" y="331"/>
                    <a:pt x="141" y="253"/>
                  </a:cubicBezTo>
                  <a:cubicBezTo>
                    <a:pt x="141" y="253"/>
                    <a:pt x="141" y="253"/>
                    <a:pt x="141" y="181"/>
                  </a:cubicBezTo>
                  <a:cubicBezTo>
                    <a:pt x="141" y="110"/>
                    <a:pt x="179" y="87"/>
                    <a:pt x="239" y="85"/>
                  </a:cubicBezTo>
                  <a:cubicBezTo>
                    <a:pt x="242" y="85"/>
                    <a:pt x="245" y="85"/>
                    <a:pt x="248" y="85"/>
                  </a:cubicBezTo>
                  <a:cubicBezTo>
                    <a:pt x="318" y="85"/>
                    <a:pt x="379" y="88"/>
                    <a:pt x="419" y="89"/>
                  </a:cubicBezTo>
                  <a:cubicBezTo>
                    <a:pt x="419" y="89"/>
                    <a:pt x="419" y="89"/>
                    <a:pt x="421" y="89"/>
                  </a:cubicBezTo>
                  <a:cubicBezTo>
                    <a:pt x="428" y="89"/>
                    <a:pt x="433" y="88"/>
                    <a:pt x="433" y="82"/>
                  </a:cubicBezTo>
                  <a:cubicBezTo>
                    <a:pt x="433" y="82"/>
                    <a:pt x="433" y="82"/>
                    <a:pt x="433" y="22"/>
                  </a:cubicBezTo>
                  <a:cubicBezTo>
                    <a:pt x="433" y="16"/>
                    <a:pt x="427" y="14"/>
                    <a:pt x="419" y="13"/>
                  </a:cubicBezTo>
                  <a:cubicBezTo>
                    <a:pt x="389" y="8"/>
                    <a:pt x="330" y="0"/>
                    <a:pt x="2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Pladsholder til tekst 2">
            <a:extLst>
              <a:ext uri="{FF2B5EF4-FFF2-40B4-BE49-F238E27FC236}">
                <a16:creationId xmlns:a16="http://schemas.microsoft.com/office/drawing/2014/main" id="{1AA2AC7E-5BDF-7970-5681-568989721FF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25306" y="2423177"/>
            <a:ext cx="1580126" cy="685038"/>
          </a:xfrm>
        </p:spPr>
        <p:txBody>
          <a:bodyPr anchor="ctr">
            <a:noAutofit/>
          </a:bodyPr>
          <a:lstStyle>
            <a:lvl1pPr algn="ctr">
              <a:lnSpc>
                <a:spcPts val="1700"/>
              </a:lnSpc>
              <a:buFontTx/>
              <a:buNone/>
              <a:defRPr sz="18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179388" indent="0">
              <a:buFontTx/>
              <a:buNone/>
              <a:defRPr>
                <a:solidFill>
                  <a:schemeClr val="bg1"/>
                </a:solidFill>
              </a:defRPr>
            </a:lvl2pPr>
            <a:lvl3pPr marL="447675" indent="0">
              <a:buFontTx/>
              <a:buNone/>
              <a:defRPr>
                <a:solidFill>
                  <a:schemeClr val="bg1"/>
                </a:solidFill>
              </a:defRPr>
            </a:lvl3pPr>
            <a:lvl4pPr marL="577850" indent="0">
              <a:buFontTx/>
              <a:buNone/>
              <a:defRPr>
                <a:solidFill>
                  <a:schemeClr val="bg1"/>
                </a:solidFill>
              </a:defRPr>
            </a:lvl4pPr>
            <a:lvl5pPr marL="7588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icon from </a:t>
            </a:r>
            <a:r>
              <a:rPr lang="en-US" dirty="0" err="1"/>
              <a:t>Templafy</a:t>
            </a:r>
            <a:endParaRPr lang="en-US" dirty="0"/>
          </a:p>
        </p:txBody>
      </p:sp>
      <p:sp>
        <p:nvSpPr>
          <p:cNvPr id="20" name="Pladsholder til tekst 2">
            <a:extLst>
              <a:ext uri="{FF2B5EF4-FFF2-40B4-BE49-F238E27FC236}">
                <a16:creationId xmlns:a16="http://schemas.microsoft.com/office/drawing/2014/main" id="{F906BFD3-C147-79B5-242B-9E1725ACF3E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05936" y="2494739"/>
            <a:ext cx="1580126" cy="685038"/>
          </a:xfrm>
        </p:spPr>
        <p:txBody>
          <a:bodyPr anchor="ctr">
            <a:noAutofit/>
          </a:bodyPr>
          <a:lstStyle>
            <a:lvl1pPr algn="ctr">
              <a:lnSpc>
                <a:spcPts val="1700"/>
              </a:lnSpc>
              <a:buFontTx/>
              <a:buNone/>
              <a:defRPr sz="18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179388" indent="0">
              <a:buFontTx/>
              <a:buNone/>
              <a:defRPr>
                <a:solidFill>
                  <a:schemeClr val="bg1"/>
                </a:solidFill>
              </a:defRPr>
            </a:lvl2pPr>
            <a:lvl3pPr marL="447675" indent="0">
              <a:buFontTx/>
              <a:buNone/>
              <a:defRPr>
                <a:solidFill>
                  <a:schemeClr val="bg1"/>
                </a:solidFill>
              </a:defRPr>
            </a:lvl3pPr>
            <a:lvl4pPr marL="577850" indent="0">
              <a:buFontTx/>
              <a:buNone/>
              <a:defRPr>
                <a:solidFill>
                  <a:schemeClr val="bg1"/>
                </a:solidFill>
              </a:defRPr>
            </a:lvl4pPr>
            <a:lvl5pPr marL="7588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icon from </a:t>
            </a:r>
            <a:r>
              <a:rPr lang="en-US" dirty="0" err="1"/>
              <a:t>Templafy</a:t>
            </a:r>
            <a:endParaRPr lang="en-US" dirty="0"/>
          </a:p>
        </p:txBody>
      </p:sp>
      <p:sp>
        <p:nvSpPr>
          <p:cNvPr id="21" name="Pladsholder til tekst 2">
            <a:extLst>
              <a:ext uri="{FF2B5EF4-FFF2-40B4-BE49-F238E27FC236}">
                <a16:creationId xmlns:a16="http://schemas.microsoft.com/office/drawing/2014/main" id="{97978AFE-69A8-89F1-D353-E7C95D5D7A8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86569" y="2494739"/>
            <a:ext cx="1580126" cy="685038"/>
          </a:xfrm>
        </p:spPr>
        <p:txBody>
          <a:bodyPr anchor="ctr">
            <a:noAutofit/>
          </a:bodyPr>
          <a:lstStyle>
            <a:lvl1pPr algn="ctr">
              <a:lnSpc>
                <a:spcPts val="1700"/>
              </a:lnSpc>
              <a:buFontTx/>
              <a:buNone/>
              <a:defRPr sz="18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179388" indent="0">
              <a:buFontTx/>
              <a:buNone/>
              <a:defRPr>
                <a:solidFill>
                  <a:schemeClr val="bg1"/>
                </a:solidFill>
              </a:defRPr>
            </a:lvl2pPr>
            <a:lvl3pPr marL="447675" indent="0">
              <a:buFontTx/>
              <a:buNone/>
              <a:defRPr>
                <a:solidFill>
                  <a:schemeClr val="bg1"/>
                </a:solidFill>
              </a:defRPr>
            </a:lvl3pPr>
            <a:lvl4pPr marL="577850" indent="0">
              <a:buFontTx/>
              <a:buNone/>
              <a:defRPr>
                <a:solidFill>
                  <a:schemeClr val="bg1"/>
                </a:solidFill>
              </a:defRPr>
            </a:lvl4pPr>
            <a:lvl5pPr marL="7588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icon from </a:t>
            </a:r>
            <a:r>
              <a:rPr lang="en-US" dirty="0" err="1"/>
              <a:t>Templafy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14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  <p:extLst>
    <p:ext uri="{DCECCB84-F9BA-43D5-87BE-67443E8EF086}">
      <p15:sldGuideLst xmlns:p15="http://schemas.microsoft.com/office/powerpoint/2012/main">
        <p15:guide id="3" orient="horz" pos="2387" userDrawn="1">
          <p15:clr>
            <a:srgbClr val="FBAE40"/>
          </p15:clr>
        </p15:guide>
        <p15:guide id="4" orient="horz" pos="2727" userDrawn="1">
          <p15:clr>
            <a:srgbClr val="FBAE40"/>
          </p15:clr>
        </p15:guide>
        <p15:guide id="17" orient="horz" pos="2840" userDrawn="1">
          <p15:clr>
            <a:srgbClr val="FBAE40"/>
          </p15:clr>
        </p15:guide>
        <p15:guide id="18" pos="2479" userDrawn="1">
          <p15:clr>
            <a:srgbClr val="FBAE40"/>
          </p15:clr>
        </p15:guide>
        <p15:guide id="19" pos="2819" userDrawn="1">
          <p15:clr>
            <a:srgbClr val="FBAE40"/>
          </p15:clr>
        </p15:guide>
        <p15:guide id="20" pos="4861" userDrawn="1">
          <p15:clr>
            <a:srgbClr val="FBAE40"/>
          </p15:clr>
        </p15:guide>
        <p15:guide id="21" pos="5201" userDrawn="1">
          <p15:clr>
            <a:srgbClr val="FBAE40"/>
          </p15:clr>
        </p15:guide>
        <p15:guide id="22" orient="horz" pos="2341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 txt 4 sp - photo bg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Et billede, der indeholder skærmbillede, sort, mørke&#10;&#10;Automatisk genereret beskrivelse">
            <a:extLst>
              <a:ext uri="{FF2B5EF4-FFF2-40B4-BE49-F238E27FC236}">
                <a16:creationId xmlns:a16="http://schemas.microsoft.com/office/drawing/2014/main" id="{95183B5C-67EC-8F63-A6FD-3001314B2A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5017" y="0"/>
            <a:ext cx="8555765" cy="6858000"/>
          </a:xfrm>
          <a:prstGeom prst="rect">
            <a:avLst/>
          </a:prstGeom>
        </p:spPr>
      </p:pic>
      <p:sp>
        <p:nvSpPr>
          <p:cNvPr id="32" name="Titel 10">
            <a:extLst>
              <a:ext uri="{FF2B5EF4-FFF2-40B4-BE49-F238E27FC236}">
                <a16:creationId xmlns:a16="http://schemas.microsoft.com/office/drawing/2014/main" id="{C7848E84-FEE2-40B3-A016-32B06F9581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467793"/>
            <a:ext cx="10801350" cy="104958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3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4" name="Pladsholder til tekst 13">
            <a:extLst>
              <a:ext uri="{FF2B5EF4-FFF2-40B4-BE49-F238E27FC236}">
                <a16:creationId xmlns:a16="http://schemas.microsoft.com/office/drawing/2014/main" id="{41D8782E-B647-7968-A81D-8D68F8FE068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95325" y="1699487"/>
            <a:ext cx="10801350" cy="255302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text styles</a:t>
            </a:r>
            <a:endParaRPr lang="da-DK" dirty="0"/>
          </a:p>
        </p:txBody>
      </p:sp>
      <p:sp>
        <p:nvSpPr>
          <p:cNvPr id="6" name="Rektangel 60">
            <a:extLst>
              <a:ext uri="{FF2B5EF4-FFF2-40B4-BE49-F238E27FC236}">
                <a16:creationId xmlns:a16="http://schemas.microsoft.com/office/drawing/2014/main" id="{7D809862-EBF5-49CF-EF82-7CB7F8BF3C7B}"/>
              </a:ext>
            </a:extLst>
          </p:cNvPr>
          <p:cNvSpPr/>
          <p:nvPr userDrawn="1"/>
        </p:nvSpPr>
        <p:spPr>
          <a:xfrm>
            <a:off x="6058621" y="2816987"/>
            <a:ext cx="2460242" cy="2983498"/>
          </a:xfrm>
          <a:prstGeom prst="rect">
            <a:avLst/>
          </a:prstGeom>
          <a:solidFill>
            <a:srgbClr val="12384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sp>
        <p:nvSpPr>
          <p:cNvPr id="7" name="Rektangel 64">
            <a:extLst>
              <a:ext uri="{FF2B5EF4-FFF2-40B4-BE49-F238E27FC236}">
                <a16:creationId xmlns:a16="http://schemas.microsoft.com/office/drawing/2014/main" id="{86A58FED-F572-012A-1877-DDA9F8BE4282}"/>
              </a:ext>
            </a:extLst>
          </p:cNvPr>
          <p:cNvSpPr/>
          <p:nvPr userDrawn="1"/>
        </p:nvSpPr>
        <p:spPr>
          <a:xfrm>
            <a:off x="8593970" y="2816987"/>
            <a:ext cx="2460242" cy="2983498"/>
          </a:xfrm>
          <a:prstGeom prst="rect">
            <a:avLst/>
          </a:prstGeom>
          <a:solidFill>
            <a:srgbClr val="12384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sp>
        <p:nvSpPr>
          <p:cNvPr id="8" name="Rektangel 51">
            <a:extLst>
              <a:ext uri="{FF2B5EF4-FFF2-40B4-BE49-F238E27FC236}">
                <a16:creationId xmlns:a16="http://schemas.microsoft.com/office/drawing/2014/main" id="{1DAE1CC1-9E18-3CA2-AAB9-889845A60191}"/>
              </a:ext>
            </a:extLst>
          </p:cNvPr>
          <p:cNvSpPr/>
          <p:nvPr userDrawn="1"/>
        </p:nvSpPr>
        <p:spPr>
          <a:xfrm>
            <a:off x="976245" y="2816987"/>
            <a:ext cx="2460242" cy="2983498"/>
          </a:xfrm>
          <a:prstGeom prst="rect">
            <a:avLst/>
          </a:prstGeom>
          <a:solidFill>
            <a:srgbClr val="12384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sp>
        <p:nvSpPr>
          <p:cNvPr id="9" name="Rektangel 58">
            <a:extLst>
              <a:ext uri="{FF2B5EF4-FFF2-40B4-BE49-F238E27FC236}">
                <a16:creationId xmlns:a16="http://schemas.microsoft.com/office/drawing/2014/main" id="{23F69972-7E71-E58B-CA6D-F050A7965E18}"/>
              </a:ext>
            </a:extLst>
          </p:cNvPr>
          <p:cNvSpPr/>
          <p:nvPr userDrawn="1"/>
        </p:nvSpPr>
        <p:spPr>
          <a:xfrm>
            <a:off x="3511594" y="2816987"/>
            <a:ext cx="2460242" cy="2983498"/>
          </a:xfrm>
          <a:prstGeom prst="rect">
            <a:avLst/>
          </a:prstGeom>
          <a:solidFill>
            <a:srgbClr val="12384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sp>
        <p:nvSpPr>
          <p:cNvPr id="10" name="Text Placeholder 3_Copy_1">
            <a:extLst>
              <a:ext uri="{FF2B5EF4-FFF2-40B4-BE49-F238E27FC236}">
                <a16:creationId xmlns:a16="http://schemas.microsoft.com/office/drawing/2014/main" id="{7980D76B-40BA-F8B9-07F3-1B4CFEFEA2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245" y="3092999"/>
            <a:ext cx="2460242" cy="322002"/>
          </a:xfrm>
          <a:noFill/>
        </p:spPr>
        <p:txBody>
          <a:bodyPr wrap="square" lIns="0" tIns="36000" rIns="0" bIns="36000" rtlCol="0">
            <a:spAutoFit/>
          </a:bodyPr>
          <a:lstStyle>
            <a:lvl1pPr algn="ctr">
              <a:defRPr lang="en-US" sz="1800" dirty="0">
                <a:solidFill>
                  <a:schemeClr val="bg1"/>
                </a:solidFill>
                <a:ea typeface="+mn-lt"/>
                <a:cs typeface="+mn-lt"/>
              </a:defRPr>
            </a:lvl1pPr>
          </a:lstStyle>
          <a:p>
            <a:pPr lvl="0" algn="ctr">
              <a:lnSpc>
                <a:spcPct val="90000"/>
              </a:lnSpc>
            </a:pPr>
            <a:r>
              <a:rPr lang="en-US" dirty="0"/>
              <a:t>Click to edit Master text</a:t>
            </a:r>
          </a:p>
        </p:txBody>
      </p:sp>
      <p:sp>
        <p:nvSpPr>
          <p:cNvPr id="11" name="Text Placeholder 3_Copy_1">
            <a:extLst>
              <a:ext uri="{FF2B5EF4-FFF2-40B4-BE49-F238E27FC236}">
                <a16:creationId xmlns:a16="http://schemas.microsoft.com/office/drawing/2014/main" id="{EA7C1D94-740C-A47A-5C67-5261F5E6CE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1594" y="3092999"/>
            <a:ext cx="2460242" cy="322002"/>
          </a:xfrm>
          <a:noFill/>
        </p:spPr>
        <p:txBody>
          <a:bodyPr wrap="square" lIns="0" tIns="36000" rIns="0" bIns="36000" rtlCol="0">
            <a:spAutoFit/>
          </a:bodyPr>
          <a:lstStyle>
            <a:lvl1pPr algn="ctr">
              <a:defRPr lang="en-US" sz="1800" dirty="0">
                <a:solidFill>
                  <a:schemeClr val="bg1"/>
                </a:solidFill>
                <a:ea typeface="+mn-lt"/>
                <a:cs typeface="+mn-lt"/>
              </a:defRPr>
            </a:lvl1pPr>
          </a:lstStyle>
          <a:p>
            <a:pPr lvl="0" algn="ctr">
              <a:lnSpc>
                <a:spcPct val="90000"/>
              </a:lnSpc>
            </a:pPr>
            <a:r>
              <a:rPr lang="en-US" dirty="0"/>
              <a:t>Click to edit Master text</a:t>
            </a:r>
          </a:p>
        </p:txBody>
      </p:sp>
      <p:sp>
        <p:nvSpPr>
          <p:cNvPr id="12" name="Text Placeholder 3_Copy_1">
            <a:extLst>
              <a:ext uri="{FF2B5EF4-FFF2-40B4-BE49-F238E27FC236}">
                <a16:creationId xmlns:a16="http://schemas.microsoft.com/office/drawing/2014/main" id="{48D38A38-735F-18FF-F53E-E677AE3337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58621" y="3092999"/>
            <a:ext cx="2460242" cy="322002"/>
          </a:xfrm>
          <a:noFill/>
        </p:spPr>
        <p:txBody>
          <a:bodyPr wrap="square" lIns="0" tIns="36000" rIns="0" bIns="36000" rtlCol="0">
            <a:spAutoFit/>
          </a:bodyPr>
          <a:lstStyle>
            <a:lvl1pPr algn="ctr">
              <a:defRPr lang="en-US" sz="1800" dirty="0">
                <a:solidFill>
                  <a:schemeClr val="bg1"/>
                </a:solidFill>
                <a:ea typeface="+mn-lt"/>
                <a:cs typeface="+mn-lt"/>
              </a:defRPr>
            </a:lvl1pPr>
          </a:lstStyle>
          <a:p>
            <a:pPr lvl="0" algn="ctr">
              <a:lnSpc>
                <a:spcPct val="90000"/>
              </a:lnSpc>
            </a:pPr>
            <a:r>
              <a:rPr lang="en-US" dirty="0"/>
              <a:t>Click to edit Master text</a:t>
            </a:r>
          </a:p>
        </p:txBody>
      </p:sp>
      <p:sp>
        <p:nvSpPr>
          <p:cNvPr id="13" name="Text Placeholder 3_Copy_1">
            <a:extLst>
              <a:ext uri="{FF2B5EF4-FFF2-40B4-BE49-F238E27FC236}">
                <a16:creationId xmlns:a16="http://schemas.microsoft.com/office/drawing/2014/main" id="{1D71BBB1-8FF2-7B3E-10D1-A8DECA9E08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93970" y="3092999"/>
            <a:ext cx="2460242" cy="322002"/>
          </a:xfrm>
          <a:noFill/>
        </p:spPr>
        <p:txBody>
          <a:bodyPr wrap="square" lIns="0" tIns="36000" rIns="0" bIns="36000" rtlCol="0">
            <a:spAutoFit/>
          </a:bodyPr>
          <a:lstStyle>
            <a:lvl1pPr algn="ctr">
              <a:defRPr lang="en-US" sz="1800" dirty="0">
                <a:solidFill>
                  <a:schemeClr val="bg1"/>
                </a:solidFill>
                <a:ea typeface="+mn-lt"/>
                <a:cs typeface="+mn-lt"/>
              </a:defRPr>
            </a:lvl1pPr>
          </a:lstStyle>
          <a:p>
            <a:pPr lvl="0" algn="ctr">
              <a:lnSpc>
                <a:spcPct val="90000"/>
              </a:lnSpc>
            </a:pPr>
            <a:r>
              <a:rPr lang="en-US" dirty="0"/>
              <a:t>Click to edit Master text</a:t>
            </a:r>
          </a:p>
        </p:txBody>
      </p:sp>
      <p:sp>
        <p:nvSpPr>
          <p:cNvPr id="14" name="Text Placeholder 3_Copy_1">
            <a:extLst>
              <a:ext uri="{FF2B5EF4-FFF2-40B4-BE49-F238E27FC236}">
                <a16:creationId xmlns:a16="http://schemas.microsoft.com/office/drawing/2014/main" id="{F7F27BF7-FBBE-B228-FD14-C4B7C085C2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6245" y="4585520"/>
            <a:ext cx="2460242" cy="571301"/>
          </a:xfrm>
          <a:noFill/>
        </p:spPr>
        <p:txBody>
          <a:bodyPr wrap="square" lIns="0" tIns="36000" rIns="0" bIns="36000" rtlCol="0">
            <a:spAutoFit/>
          </a:bodyPr>
          <a:lstStyle>
            <a:lvl1pPr algn="ctr">
              <a:defRPr lang="en-US" sz="3600" b="1" dirty="0">
                <a:solidFill>
                  <a:schemeClr val="bg1"/>
                </a:solidFill>
                <a:ea typeface="+mn-lt"/>
                <a:cs typeface="+mn-lt"/>
              </a:defRPr>
            </a:lvl1pPr>
          </a:lstStyle>
          <a:p>
            <a:pPr lvl="0" algn="ctr">
              <a:lnSpc>
                <a:spcPct val="90000"/>
              </a:lnSpc>
            </a:pPr>
            <a:r>
              <a:rPr lang="en-US" dirty="0"/>
              <a:t>XXX</a:t>
            </a:r>
          </a:p>
        </p:txBody>
      </p:sp>
      <p:sp>
        <p:nvSpPr>
          <p:cNvPr id="15" name="Text Placeholder 3_Copy_1">
            <a:extLst>
              <a:ext uri="{FF2B5EF4-FFF2-40B4-BE49-F238E27FC236}">
                <a16:creationId xmlns:a16="http://schemas.microsoft.com/office/drawing/2014/main" id="{833C09B9-9E3C-120D-197B-7834D785AE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1594" y="4585520"/>
            <a:ext cx="2460242" cy="571301"/>
          </a:xfrm>
          <a:noFill/>
        </p:spPr>
        <p:txBody>
          <a:bodyPr wrap="square" lIns="0" tIns="36000" rIns="0" bIns="36000" rtlCol="0">
            <a:spAutoFit/>
          </a:bodyPr>
          <a:lstStyle>
            <a:lvl1pPr algn="ctr">
              <a:defRPr lang="en-US" sz="3600" b="1" dirty="0">
                <a:solidFill>
                  <a:schemeClr val="bg1"/>
                </a:solidFill>
                <a:ea typeface="+mn-lt"/>
                <a:cs typeface="+mn-lt"/>
              </a:defRPr>
            </a:lvl1pPr>
          </a:lstStyle>
          <a:p>
            <a:pPr lvl="0" algn="ctr">
              <a:lnSpc>
                <a:spcPct val="90000"/>
              </a:lnSpc>
            </a:pPr>
            <a:r>
              <a:rPr lang="en-US" dirty="0"/>
              <a:t>XXX</a:t>
            </a:r>
          </a:p>
        </p:txBody>
      </p:sp>
      <p:sp>
        <p:nvSpPr>
          <p:cNvPr id="16" name="Text Placeholder 3_Copy_1">
            <a:extLst>
              <a:ext uri="{FF2B5EF4-FFF2-40B4-BE49-F238E27FC236}">
                <a16:creationId xmlns:a16="http://schemas.microsoft.com/office/drawing/2014/main" id="{FA2F84D9-F036-2EB7-5FAB-F76A28FAAA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58621" y="4585520"/>
            <a:ext cx="2460242" cy="571301"/>
          </a:xfrm>
          <a:noFill/>
        </p:spPr>
        <p:txBody>
          <a:bodyPr wrap="square" lIns="0" tIns="36000" rIns="0" bIns="36000" rtlCol="0">
            <a:spAutoFit/>
          </a:bodyPr>
          <a:lstStyle>
            <a:lvl1pPr algn="ctr">
              <a:defRPr lang="en-US" sz="3600" b="1" dirty="0">
                <a:solidFill>
                  <a:schemeClr val="bg1"/>
                </a:solidFill>
                <a:ea typeface="+mn-lt"/>
                <a:cs typeface="+mn-lt"/>
              </a:defRPr>
            </a:lvl1pPr>
          </a:lstStyle>
          <a:p>
            <a:pPr lvl="0" algn="ctr">
              <a:lnSpc>
                <a:spcPct val="90000"/>
              </a:lnSpc>
            </a:pPr>
            <a:r>
              <a:rPr lang="en-US" dirty="0"/>
              <a:t>XXX</a:t>
            </a:r>
          </a:p>
        </p:txBody>
      </p:sp>
      <p:sp>
        <p:nvSpPr>
          <p:cNvPr id="17" name="Text Placeholder 3_Copy_1">
            <a:extLst>
              <a:ext uri="{FF2B5EF4-FFF2-40B4-BE49-F238E27FC236}">
                <a16:creationId xmlns:a16="http://schemas.microsoft.com/office/drawing/2014/main" id="{ACD141D3-E23D-B4BB-A704-977C83F22F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3970" y="4585520"/>
            <a:ext cx="2460242" cy="571301"/>
          </a:xfrm>
          <a:noFill/>
        </p:spPr>
        <p:txBody>
          <a:bodyPr wrap="square" lIns="0" tIns="36000" rIns="0" bIns="36000" rtlCol="0">
            <a:spAutoFit/>
          </a:bodyPr>
          <a:lstStyle>
            <a:lvl1pPr algn="ctr">
              <a:spcBef>
                <a:spcPts val="0"/>
              </a:spcBef>
              <a:defRPr lang="en-US" sz="3600" b="1" dirty="0">
                <a:solidFill>
                  <a:schemeClr val="bg1"/>
                </a:solidFill>
                <a:ea typeface="+mn-lt"/>
                <a:cs typeface="+mn-lt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da-DK" sz="3600" b="1" dirty="0">
                <a:solidFill>
                  <a:schemeClr val="bg1"/>
                </a:solidFill>
                <a:ea typeface="+mn-lt"/>
                <a:cs typeface="+mn-lt"/>
              </a:rPr>
              <a:t>XXX</a:t>
            </a:r>
            <a:endParaRPr lang="da-DK" sz="3600" dirty="0">
              <a:solidFill>
                <a:schemeClr val="bg1"/>
              </a:solidFill>
            </a:endParaRPr>
          </a:p>
        </p:txBody>
      </p:sp>
      <p:sp>
        <p:nvSpPr>
          <p:cNvPr id="19" name="Pladsholder til tekst 2">
            <a:extLst>
              <a:ext uri="{FF2B5EF4-FFF2-40B4-BE49-F238E27FC236}">
                <a16:creationId xmlns:a16="http://schemas.microsoft.com/office/drawing/2014/main" id="{43DF1BA9-3268-4261-40B4-9E90BDBC6A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16303" y="3691013"/>
            <a:ext cx="1580126" cy="685038"/>
          </a:xfrm>
        </p:spPr>
        <p:txBody>
          <a:bodyPr anchor="ctr">
            <a:noAutofit/>
          </a:bodyPr>
          <a:lstStyle>
            <a:lvl1pPr algn="ctr">
              <a:lnSpc>
                <a:spcPts val="1700"/>
              </a:lnSpc>
              <a:buFontTx/>
              <a:buNone/>
              <a:defRPr sz="18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179388" indent="0">
              <a:buFontTx/>
              <a:buNone/>
              <a:defRPr>
                <a:solidFill>
                  <a:schemeClr val="bg1"/>
                </a:solidFill>
              </a:defRPr>
            </a:lvl2pPr>
            <a:lvl3pPr marL="447675" indent="0">
              <a:buFontTx/>
              <a:buNone/>
              <a:defRPr>
                <a:solidFill>
                  <a:schemeClr val="bg1"/>
                </a:solidFill>
              </a:defRPr>
            </a:lvl3pPr>
            <a:lvl4pPr marL="577850" indent="0">
              <a:buFontTx/>
              <a:buNone/>
              <a:defRPr>
                <a:solidFill>
                  <a:schemeClr val="bg1"/>
                </a:solidFill>
              </a:defRPr>
            </a:lvl4pPr>
            <a:lvl5pPr marL="7588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icon from</a:t>
            </a:r>
          </a:p>
          <a:p>
            <a:pPr lvl="0"/>
            <a:r>
              <a:rPr lang="en-US" dirty="0" err="1"/>
              <a:t>Templafy</a:t>
            </a:r>
            <a:endParaRPr lang="en-US" dirty="0"/>
          </a:p>
        </p:txBody>
      </p:sp>
      <p:sp>
        <p:nvSpPr>
          <p:cNvPr id="20" name="Pladsholder til tekst 2">
            <a:extLst>
              <a:ext uri="{FF2B5EF4-FFF2-40B4-BE49-F238E27FC236}">
                <a16:creationId xmlns:a16="http://schemas.microsoft.com/office/drawing/2014/main" id="{DAF36AC5-72B5-29D5-D58C-D0A77A4574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98679" y="3691013"/>
            <a:ext cx="1580126" cy="685038"/>
          </a:xfrm>
        </p:spPr>
        <p:txBody>
          <a:bodyPr anchor="ctr">
            <a:noAutofit/>
          </a:bodyPr>
          <a:lstStyle>
            <a:lvl1pPr algn="ctr">
              <a:lnSpc>
                <a:spcPts val="1700"/>
              </a:lnSpc>
              <a:buFontTx/>
              <a:buNone/>
              <a:defRPr sz="18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179388" indent="0">
              <a:buFontTx/>
              <a:buNone/>
              <a:defRPr>
                <a:solidFill>
                  <a:schemeClr val="bg1"/>
                </a:solidFill>
              </a:defRPr>
            </a:lvl2pPr>
            <a:lvl3pPr marL="447675" indent="0">
              <a:buFontTx/>
              <a:buNone/>
              <a:defRPr>
                <a:solidFill>
                  <a:schemeClr val="bg1"/>
                </a:solidFill>
              </a:defRPr>
            </a:lvl3pPr>
            <a:lvl4pPr marL="577850" indent="0">
              <a:buFontTx/>
              <a:buNone/>
              <a:defRPr>
                <a:solidFill>
                  <a:schemeClr val="bg1"/>
                </a:solidFill>
              </a:defRPr>
            </a:lvl4pPr>
            <a:lvl5pPr marL="7588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icon from</a:t>
            </a:r>
          </a:p>
          <a:p>
            <a:pPr lvl="0"/>
            <a:r>
              <a:rPr lang="en-US" dirty="0" err="1"/>
              <a:t>Templafy</a:t>
            </a:r>
            <a:endParaRPr lang="en-US" dirty="0"/>
          </a:p>
        </p:txBody>
      </p:sp>
      <p:sp>
        <p:nvSpPr>
          <p:cNvPr id="21" name="Pladsholder til tekst 2">
            <a:extLst>
              <a:ext uri="{FF2B5EF4-FFF2-40B4-BE49-F238E27FC236}">
                <a16:creationId xmlns:a16="http://schemas.microsoft.com/office/drawing/2014/main" id="{812D72D3-A246-8CF2-37A1-7FE3023C5D5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51652" y="3691013"/>
            <a:ext cx="1580126" cy="685038"/>
          </a:xfrm>
        </p:spPr>
        <p:txBody>
          <a:bodyPr anchor="ctr">
            <a:noAutofit/>
          </a:bodyPr>
          <a:lstStyle>
            <a:lvl1pPr algn="ctr">
              <a:lnSpc>
                <a:spcPts val="1700"/>
              </a:lnSpc>
              <a:buFontTx/>
              <a:buNone/>
              <a:defRPr sz="18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179388" indent="0">
              <a:buFontTx/>
              <a:buNone/>
              <a:defRPr>
                <a:solidFill>
                  <a:schemeClr val="bg1"/>
                </a:solidFill>
              </a:defRPr>
            </a:lvl2pPr>
            <a:lvl3pPr marL="447675" indent="0">
              <a:buFontTx/>
              <a:buNone/>
              <a:defRPr>
                <a:solidFill>
                  <a:schemeClr val="bg1"/>
                </a:solidFill>
              </a:defRPr>
            </a:lvl3pPr>
            <a:lvl4pPr marL="577850" indent="0">
              <a:buFontTx/>
              <a:buNone/>
              <a:defRPr>
                <a:solidFill>
                  <a:schemeClr val="bg1"/>
                </a:solidFill>
              </a:defRPr>
            </a:lvl4pPr>
            <a:lvl5pPr marL="7588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icon from</a:t>
            </a:r>
          </a:p>
          <a:p>
            <a:pPr lvl="0"/>
            <a:r>
              <a:rPr lang="en-US" dirty="0" err="1"/>
              <a:t>Templafy</a:t>
            </a:r>
            <a:endParaRPr lang="en-US" dirty="0"/>
          </a:p>
        </p:txBody>
      </p:sp>
      <p:sp>
        <p:nvSpPr>
          <p:cNvPr id="22" name="Pladsholder til tekst 2">
            <a:extLst>
              <a:ext uri="{FF2B5EF4-FFF2-40B4-BE49-F238E27FC236}">
                <a16:creationId xmlns:a16="http://schemas.microsoft.com/office/drawing/2014/main" id="{F5FF5EE6-AAFE-91D1-FA7C-488E8A6944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34028" y="3691013"/>
            <a:ext cx="1580126" cy="685038"/>
          </a:xfrm>
        </p:spPr>
        <p:txBody>
          <a:bodyPr anchor="ctr">
            <a:noAutofit/>
          </a:bodyPr>
          <a:lstStyle>
            <a:lvl1pPr algn="ctr">
              <a:lnSpc>
                <a:spcPts val="1700"/>
              </a:lnSpc>
              <a:buFontTx/>
              <a:buNone/>
              <a:defRPr sz="18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179388" indent="0">
              <a:buFontTx/>
              <a:buNone/>
              <a:defRPr>
                <a:solidFill>
                  <a:schemeClr val="bg1"/>
                </a:solidFill>
              </a:defRPr>
            </a:lvl2pPr>
            <a:lvl3pPr marL="447675" indent="0">
              <a:buFontTx/>
              <a:buNone/>
              <a:defRPr>
                <a:solidFill>
                  <a:schemeClr val="bg1"/>
                </a:solidFill>
              </a:defRPr>
            </a:lvl3pPr>
            <a:lvl4pPr marL="577850" indent="0">
              <a:buFontTx/>
              <a:buNone/>
              <a:defRPr>
                <a:solidFill>
                  <a:schemeClr val="bg1"/>
                </a:solidFill>
              </a:defRPr>
            </a:lvl4pPr>
            <a:lvl5pPr marL="7588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icon from</a:t>
            </a:r>
          </a:p>
          <a:p>
            <a:pPr lvl="0"/>
            <a:r>
              <a:rPr lang="en-US" dirty="0" err="1"/>
              <a:t>Templafy</a:t>
            </a:r>
            <a:endParaRPr lang="en-US" dirty="0"/>
          </a:p>
        </p:txBody>
      </p:sp>
      <p:grpSp>
        <p:nvGrpSpPr>
          <p:cNvPr id="23" name="Group 4">
            <a:extLst>
              <a:ext uri="{FF2B5EF4-FFF2-40B4-BE49-F238E27FC236}">
                <a16:creationId xmlns:a16="http://schemas.microsoft.com/office/drawing/2014/main" id="{F0CE0C4B-50C5-649E-4F84-8218BD4CEF3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510831" y="6188118"/>
            <a:ext cx="390525" cy="390525"/>
            <a:chOff x="6496" y="3920"/>
            <a:chExt cx="246" cy="246"/>
          </a:xfrm>
          <a:solidFill>
            <a:schemeClr val="accent4">
              <a:lumMod val="60000"/>
              <a:lumOff val="40000"/>
              <a:alpha val="40000"/>
            </a:schemeClr>
          </a:solidFill>
        </p:grpSpPr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2D0CF2DC-EF19-04FD-B226-158E98E436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9" y="4056"/>
              <a:ext cx="109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25" name="Rectangle 7">
              <a:extLst>
                <a:ext uri="{FF2B5EF4-FFF2-40B4-BE49-F238E27FC236}">
                  <a16:creationId xmlns:a16="http://schemas.microsoft.com/office/drawing/2014/main" id="{142AE769-4878-A67D-FEB7-78A8D72AFB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32" y="3922"/>
              <a:ext cx="110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>
                <a:solidFill>
                  <a:schemeClr val="tx1"/>
                </a:solidFill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E65A951C-32BC-7185-E7EC-4010818AC1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6" y="3920"/>
              <a:ext cx="111" cy="112"/>
            </a:xfrm>
            <a:custGeom>
              <a:avLst/>
              <a:gdLst>
                <a:gd name="T0" fmla="*/ 235 w 440"/>
                <a:gd name="T1" fmla="*/ 0 h 442"/>
                <a:gd name="T2" fmla="*/ 0 w 440"/>
                <a:gd name="T3" fmla="*/ 124 h 442"/>
                <a:gd name="T4" fmla="*/ 0 w 440"/>
                <a:gd name="T5" fmla="*/ 317 h 442"/>
                <a:gd name="T6" fmla="*/ 234 w 440"/>
                <a:gd name="T7" fmla="*/ 442 h 442"/>
                <a:gd name="T8" fmla="*/ 421 w 440"/>
                <a:gd name="T9" fmla="*/ 434 h 442"/>
                <a:gd name="T10" fmla="*/ 440 w 440"/>
                <a:gd name="T11" fmla="*/ 422 h 442"/>
                <a:gd name="T12" fmla="*/ 440 w 440"/>
                <a:gd name="T13" fmla="*/ 368 h 442"/>
                <a:gd name="T14" fmla="*/ 421 w 440"/>
                <a:gd name="T15" fmla="*/ 356 h 442"/>
                <a:gd name="T16" fmla="*/ 226 w 440"/>
                <a:gd name="T17" fmla="*/ 356 h 442"/>
                <a:gd name="T18" fmla="*/ 164 w 440"/>
                <a:gd name="T19" fmla="*/ 317 h 442"/>
                <a:gd name="T20" fmla="*/ 164 w 440"/>
                <a:gd name="T21" fmla="*/ 256 h 442"/>
                <a:gd name="T22" fmla="*/ 413 w 440"/>
                <a:gd name="T23" fmla="*/ 256 h 442"/>
                <a:gd name="T24" fmla="*/ 432 w 440"/>
                <a:gd name="T25" fmla="*/ 244 h 442"/>
                <a:gd name="T26" fmla="*/ 432 w 440"/>
                <a:gd name="T27" fmla="*/ 189 h 442"/>
                <a:gd name="T28" fmla="*/ 413 w 440"/>
                <a:gd name="T29" fmla="*/ 177 h 442"/>
                <a:gd name="T30" fmla="*/ 164 w 440"/>
                <a:gd name="T31" fmla="*/ 177 h 442"/>
                <a:gd name="T32" fmla="*/ 164 w 440"/>
                <a:gd name="T33" fmla="*/ 124 h 442"/>
                <a:gd name="T34" fmla="*/ 226 w 440"/>
                <a:gd name="T35" fmla="*/ 85 h 442"/>
                <a:gd name="T36" fmla="*/ 421 w 440"/>
                <a:gd name="T37" fmla="*/ 85 h 442"/>
                <a:gd name="T38" fmla="*/ 440 w 440"/>
                <a:gd name="T39" fmla="*/ 73 h 442"/>
                <a:gd name="T40" fmla="*/ 440 w 440"/>
                <a:gd name="T41" fmla="*/ 20 h 442"/>
                <a:gd name="T42" fmla="*/ 421 w 440"/>
                <a:gd name="T43" fmla="*/ 8 h 442"/>
                <a:gd name="T44" fmla="*/ 235 w 440"/>
                <a:gd name="T4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0" h="442">
                  <a:moveTo>
                    <a:pt x="235" y="0"/>
                  </a:moveTo>
                  <a:cubicBezTo>
                    <a:pt x="111" y="0"/>
                    <a:pt x="0" y="19"/>
                    <a:pt x="0" y="124"/>
                  </a:cubicBezTo>
                  <a:cubicBezTo>
                    <a:pt x="0" y="124"/>
                    <a:pt x="0" y="124"/>
                    <a:pt x="0" y="317"/>
                  </a:cubicBezTo>
                  <a:cubicBezTo>
                    <a:pt x="0" y="422"/>
                    <a:pt x="110" y="442"/>
                    <a:pt x="234" y="442"/>
                  </a:cubicBezTo>
                  <a:cubicBezTo>
                    <a:pt x="338" y="442"/>
                    <a:pt x="387" y="437"/>
                    <a:pt x="421" y="434"/>
                  </a:cubicBezTo>
                  <a:cubicBezTo>
                    <a:pt x="434" y="433"/>
                    <a:pt x="440" y="429"/>
                    <a:pt x="440" y="422"/>
                  </a:cubicBezTo>
                  <a:cubicBezTo>
                    <a:pt x="440" y="422"/>
                    <a:pt x="440" y="422"/>
                    <a:pt x="440" y="368"/>
                  </a:cubicBezTo>
                  <a:cubicBezTo>
                    <a:pt x="440" y="362"/>
                    <a:pt x="432" y="356"/>
                    <a:pt x="421" y="356"/>
                  </a:cubicBezTo>
                  <a:cubicBezTo>
                    <a:pt x="421" y="356"/>
                    <a:pt x="421" y="356"/>
                    <a:pt x="226" y="356"/>
                  </a:cubicBezTo>
                  <a:cubicBezTo>
                    <a:pt x="180" y="356"/>
                    <a:pt x="164" y="347"/>
                    <a:pt x="164" y="317"/>
                  </a:cubicBezTo>
                  <a:cubicBezTo>
                    <a:pt x="164" y="317"/>
                    <a:pt x="164" y="317"/>
                    <a:pt x="164" y="256"/>
                  </a:cubicBezTo>
                  <a:cubicBezTo>
                    <a:pt x="164" y="256"/>
                    <a:pt x="164" y="256"/>
                    <a:pt x="413" y="256"/>
                  </a:cubicBezTo>
                  <a:cubicBezTo>
                    <a:pt x="424" y="256"/>
                    <a:pt x="432" y="250"/>
                    <a:pt x="432" y="244"/>
                  </a:cubicBezTo>
                  <a:cubicBezTo>
                    <a:pt x="432" y="244"/>
                    <a:pt x="432" y="244"/>
                    <a:pt x="432" y="189"/>
                  </a:cubicBezTo>
                  <a:cubicBezTo>
                    <a:pt x="432" y="182"/>
                    <a:pt x="424" y="177"/>
                    <a:pt x="413" y="177"/>
                  </a:cubicBezTo>
                  <a:cubicBezTo>
                    <a:pt x="413" y="177"/>
                    <a:pt x="413" y="177"/>
                    <a:pt x="164" y="177"/>
                  </a:cubicBezTo>
                  <a:cubicBezTo>
                    <a:pt x="164" y="177"/>
                    <a:pt x="164" y="177"/>
                    <a:pt x="164" y="124"/>
                  </a:cubicBezTo>
                  <a:cubicBezTo>
                    <a:pt x="164" y="94"/>
                    <a:pt x="180" y="85"/>
                    <a:pt x="226" y="85"/>
                  </a:cubicBezTo>
                  <a:cubicBezTo>
                    <a:pt x="226" y="85"/>
                    <a:pt x="226" y="85"/>
                    <a:pt x="421" y="85"/>
                  </a:cubicBezTo>
                  <a:cubicBezTo>
                    <a:pt x="432" y="85"/>
                    <a:pt x="440" y="80"/>
                    <a:pt x="440" y="73"/>
                  </a:cubicBezTo>
                  <a:cubicBezTo>
                    <a:pt x="440" y="73"/>
                    <a:pt x="440" y="73"/>
                    <a:pt x="440" y="20"/>
                  </a:cubicBezTo>
                  <a:cubicBezTo>
                    <a:pt x="440" y="12"/>
                    <a:pt x="434" y="9"/>
                    <a:pt x="421" y="8"/>
                  </a:cubicBezTo>
                  <a:cubicBezTo>
                    <a:pt x="387" y="5"/>
                    <a:pt x="339" y="0"/>
                    <a:pt x="23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5E0D5A05-BB2B-1053-D0B7-7575D05631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2" y="4056"/>
              <a:ext cx="110" cy="110"/>
            </a:xfrm>
            <a:custGeom>
              <a:avLst/>
              <a:gdLst>
                <a:gd name="T0" fmla="*/ 248 w 433"/>
                <a:gd name="T1" fmla="*/ 0 h 433"/>
                <a:gd name="T2" fmla="*/ 0 w 433"/>
                <a:gd name="T3" fmla="*/ 181 h 433"/>
                <a:gd name="T4" fmla="*/ 0 w 433"/>
                <a:gd name="T5" fmla="*/ 252 h 433"/>
                <a:gd name="T6" fmla="*/ 233 w 433"/>
                <a:gd name="T7" fmla="*/ 433 h 433"/>
                <a:gd name="T8" fmla="*/ 409 w 433"/>
                <a:gd name="T9" fmla="*/ 422 h 433"/>
                <a:gd name="T10" fmla="*/ 416 w 433"/>
                <a:gd name="T11" fmla="*/ 421 h 433"/>
                <a:gd name="T12" fmla="*/ 432 w 433"/>
                <a:gd name="T13" fmla="*/ 408 h 433"/>
                <a:gd name="T14" fmla="*/ 432 w 433"/>
                <a:gd name="T15" fmla="*/ 217 h 433"/>
                <a:gd name="T16" fmla="*/ 416 w 433"/>
                <a:gd name="T17" fmla="*/ 206 h 433"/>
                <a:gd name="T18" fmla="*/ 269 w 433"/>
                <a:gd name="T19" fmla="*/ 206 h 433"/>
                <a:gd name="T20" fmla="*/ 257 w 433"/>
                <a:gd name="T21" fmla="*/ 217 h 433"/>
                <a:gd name="T22" fmla="*/ 257 w 433"/>
                <a:gd name="T23" fmla="*/ 272 h 433"/>
                <a:gd name="T24" fmla="*/ 269 w 433"/>
                <a:gd name="T25" fmla="*/ 283 h 433"/>
                <a:gd name="T26" fmla="*/ 296 w 433"/>
                <a:gd name="T27" fmla="*/ 283 h 433"/>
                <a:gd name="T28" fmla="*/ 296 w 433"/>
                <a:gd name="T29" fmla="*/ 348 h 433"/>
                <a:gd name="T30" fmla="*/ 233 w 433"/>
                <a:gd name="T31" fmla="*/ 349 h 433"/>
                <a:gd name="T32" fmla="*/ 141 w 433"/>
                <a:gd name="T33" fmla="*/ 253 h 433"/>
                <a:gd name="T34" fmla="*/ 141 w 433"/>
                <a:gd name="T35" fmla="*/ 181 h 433"/>
                <a:gd name="T36" fmla="*/ 239 w 433"/>
                <a:gd name="T37" fmla="*/ 85 h 433"/>
                <a:gd name="T38" fmla="*/ 248 w 433"/>
                <a:gd name="T39" fmla="*/ 85 h 433"/>
                <a:gd name="T40" fmla="*/ 419 w 433"/>
                <a:gd name="T41" fmla="*/ 89 h 433"/>
                <a:gd name="T42" fmla="*/ 421 w 433"/>
                <a:gd name="T43" fmla="*/ 89 h 433"/>
                <a:gd name="T44" fmla="*/ 433 w 433"/>
                <a:gd name="T45" fmla="*/ 82 h 433"/>
                <a:gd name="T46" fmla="*/ 433 w 433"/>
                <a:gd name="T47" fmla="*/ 22 h 433"/>
                <a:gd name="T48" fmla="*/ 419 w 433"/>
                <a:gd name="T49" fmla="*/ 13 h 433"/>
                <a:gd name="T50" fmla="*/ 248 w 433"/>
                <a:gd name="T5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3" h="433">
                  <a:moveTo>
                    <a:pt x="248" y="0"/>
                  </a:moveTo>
                  <a:cubicBezTo>
                    <a:pt x="130" y="0"/>
                    <a:pt x="0" y="36"/>
                    <a:pt x="0" y="181"/>
                  </a:cubicBezTo>
                  <a:cubicBezTo>
                    <a:pt x="0" y="181"/>
                    <a:pt x="0" y="181"/>
                    <a:pt x="0" y="252"/>
                  </a:cubicBezTo>
                  <a:cubicBezTo>
                    <a:pt x="0" y="396"/>
                    <a:pt x="140" y="433"/>
                    <a:pt x="233" y="433"/>
                  </a:cubicBezTo>
                  <a:cubicBezTo>
                    <a:pt x="310" y="433"/>
                    <a:pt x="366" y="428"/>
                    <a:pt x="409" y="422"/>
                  </a:cubicBezTo>
                  <a:cubicBezTo>
                    <a:pt x="411" y="422"/>
                    <a:pt x="414" y="422"/>
                    <a:pt x="416" y="421"/>
                  </a:cubicBezTo>
                  <a:cubicBezTo>
                    <a:pt x="428" y="420"/>
                    <a:pt x="432" y="416"/>
                    <a:pt x="432" y="408"/>
                  </a:cubicBezTo>
                  <a:cubicBezTo>
                    <a:pt x="432" y="408"/>
                    <a:pt x="432" y="408"/>
                    <a:pt x="432" y="217"/>
                  </a:cubicBezTo>
                  <a:cubicBezTo>
                    <a:pt x="432" y="211"/>
                    <a:pt x="425" y="206"/>
                    <a:pt x="416" y="206"/>
                  </a:cubicBezTo>
                  <a:cubicBezTo>
                    <a:pt x="416" y="206"/>
                    <a:pt x="416" y="206"/>
                    <a:pt x="269" y="206"/>
                  </a:cubicBezTo>
                  <a:cubicBezTo>
                    <a:pt x="262" y="206"/>
                    <a:pt x="257" y="211"/>
                    <a:pt x="257" y="217"/>
                  </a:cubicBezTo>
                  <a:cubicBezTo>
                    <a:pt x="257" y="217"/>
                    <a:pt x="257" y="217"/>
                    <a:pt x="257" y="272"/>
                  </a:cubicBezTo>
                  <a:cubicBezTo>
                    <a:pt x="257" y="278"/>
                    <a:pt x="262" y="283"/>
                    <a:pt x="269" y="283"/>
                  </a:cubicBezTo>
                  <a:cubicBezTo>
                    <a:pt x="269" y="283"/>
                    <a:pt x="269" y="283"/>
                    <a:pt x="296" y="283"/>
                  </a:cubicBezTo>
                  <a:cubicBezTo>
                    <a:pt x="296" y="283"/>
                    <a:pt x="296" y="283"/>
                    <a:pt x="296" y="348"/>
                  </a:cubicBezTo>
                  <a:cubicBezTo>
                    <a:pt x="276" y="349"/>
                    <a:pt x="256" y="349"/>
                    <a:pt x="233" y="349"/>
                  </a:cubicBezTo>
                  <a:cubicBezTo>
                    <a:pt x="193" y="349"/>
                    <a:pt x="141" y="331"/>
                    <a:pt x="141" y="253"/>
                  </a:cubicBezTo>
                  <a:cubicBezTo>
                    <a:pt x="141" y="253"/>
                    <a:pt x="141" y="253"/>
                    <a:pt x="141" y="181"/>
                  </a:cubicBezTo>
                  <a:cubicBezTo>
                    <a:pt x="141" y="110"/>
                    <a:pt x="179" y="87"/>
                    <a:pt x="239" y="85"/>
                  </a:cubicBezTo>
                  <a:cubicBezTo>
                    <a:pt x="242" y="85"/>
                    <a:pt x="245" y="85"/>
                    <a:pt x="248" y="85"/>
                  </a:cubicBezTo>
                  <a:cubicBezTo>
                    <a:pt x="318" y="85"/>
                    <a:pt x="379" y="88"/>
                    <a:pt x="419" y="89"/>
                  </a:cubicBezTo>
                  <a:cubicBezTo>
                    <a:pt x="419" y="89"/>
                    <a:pt x="419" y="89"/>
                    <a:pt x="421" y="89"/>
                  </a:cubicBezTo>
                  <a:cubicBezTo>
                    <a:pt x="428" y="89"/>
                    <a:pt x="433" y="88"/>
                    <a:pt x="433" y="82"/>
                  </a:cubicBezTo>
                  <a:cubicBezTo>
                    <a:pt x="433" y="82"/>
                    <a:pt x="433" y="82"/>
                    <a:pt x="433" y="22"/>
                  </a:cubicBezTo>
                  <a:cubicBezTo>
                    <a:pt x="433" y="16"/>
                    <a:pt x="427" y="14"/>
                    <a:pt x="419" y="13"/>
                  </a:cubicBezTo>
                  <a:cubicBezTo>
                    <a:pt x="389" y="8"/>
                    <a:pt x="330" y="0"/>
                    <a:pt x="2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pe 28">
            <a:extLst>
              <a:ext uri="{FF2B5EF4-FFF2-40B4-BE49-F238E27FC236}">
                <a16:creationId xmlns:a16="http://schemas.microsoft.com/office/drawing/2014/main" id="{7A617E3A-141E-84AC-7055-FAEC324A2AF4}"/>
              </a:ext>
            </a:extLst>
          </p:cNvPr>
          <p:cNvGrpSpPr/>
          <p:nvPr userDrawn="1"/>
        </p:nvGrpSpPr>
        <p:grpSpPr>
          <a:xfrm>
            <a:off x="976245" y="5800485"/>
            <a:ext cx="10077967" cy="115524"/>
            <a:chOff x="976245" y="2932511"/>
            <a:chExt cx="10077967" cy="2983498"/>
          </a:xfrm>
          <a:solidFill>
            <a:schemeClr val="accent1"/>
          </a:solidFill>
        </p:grpSpPr>
        <p:sp>
          <p:nvSpPr>
            <p:cNvPr id="3" name="Rektangel 60">
              <a:extLst>
                <a:ext uri="{FF2B5EF4-FFF2-40B4-BE49-F238E27FC236}">
                  <a16:creationId xmlns:a16="http://schemas.microsoft.com/office/drawing/2014/main" id="{C88569AA-2394-42B7-F5D7-929EB968DB68}"/>
                </a:ext>
              </a:extLst>
            </p:cNvPr>
            <p:cNvSpPr/>
            <p:nvPr userDrawn="1"/>
          </p:nvSpPr>
          <p:spPr>
            <a:xfrm>
              <a:off x="6058621" y="2932511"/>
              <a:ext cx="2460242" cy="29834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>
                <a:lnSpc>
                  <a:spcPct val="90000"/>
                </a:lnSpc>
              </a:pPr>
              <a:endParaRPr lang="da-DK" sz="2800" dirty="0" err="1"/>
            </a:p>
          </p:txBody>
        </p:sp>
        <p:sp>
          <p:nvSpPr>
            <p:cNvPr id="5" name="Rektangel 64">
              <a:extLst>
                <a:ext uri="{FF2B5EF4-FFF2-40B4-BE49-F238E27FC236}">
                  <a16:creationId xmlns:a16="http://schemas.microsoft.com/office/drawing/2014/main" id="{A5A3C346-C6A7-E528-44DC-5D9AB9ED0BB0}"/>
                </a:ext>
              </a:extLst>
            </p:cNvPr>
            <p:cNvSpPr/>
            <p:nvPr userDrawn="1"/>
          </p:nvSpPr>
          <p:spPr>
            <a:xfrm>
              <a:off x="8593970" y="2932511"/>
              <a:ext cx="2460242" cy="29834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>
                <a:lnSpc>
                  <a:spcPct val="90000"/>
                </a:lnSpc>
              </a:pPr>
              <a:endParaRPr lang="da-DK" sz="2800" dirty="0" err="1"/>
            </a:p>
          </p:txBody>
        </p:sp>
        <p:sp>
          <p:nvSpPr>
            <p:cNvPr id="18" name="Rektangel 51">
              <a:extLst>
                <a:ext uri="{FF2B5EF4-FFF2-40B4-BE49-F238E27FC236}">
                  <a16:creationId xmlns:a16="http://schemas.microsoft.com/office/drawing/2014/main" id="{80B84C90-A556-FC5A-A30A-11F01583EAE3}"/>
                </a:ext>
              </a:extLst>
            </p:cNvPr>
            <p:cNvSpPr/>
            <p:nvPr userDrawn="1"/>
          </p:nvSpPr>
          <p:spPr>
            <a:xfrm>
              <a:off x="976245" y="2932511"/>
              <a:ext cx="2460242" cy="29834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>
                <a:lnSpc>
                  <a:spcPct val="90000"/>
                </a:lnSpc>
              </a:pPr>
              <a:endParaRPr lang="da-DK" sz="2800" dirty="0" err="1"/>
            </a:p>
          </p:txBody>
        </p:sp>
        <p:sp>
          <p:nvSpPr>
            <p:cNvPr id="28" name="Rektangel 58">
              <a:extLst>
                <a:ext uri="{FF2B5EF4-FFF2-40B4-BE49-F238E27FC236}">
                  <a16:creationId xmlns:a16="http://schemas.microsoft.com/office/drawing/2014/main" id="{6A5F15DD-7F56-C753-B3E5-1E33F9319439}"/>
                </a:ext>
              </a:extLst>
            </p:cNvPr>
            <p:cNvSpPr/>
            <p:nvPr userDrawn="1"/>
          </p:nvSpPr>
          <p:spPr>
            <a:xfrm>
              <a:off x="3511594" y="2932511"/>
              <a:ext cx="2460242" cy="29834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>
                <a:lnSpc>
                  <a:spcPct val="90000"/>
                </a:lnSpc>
              </a:pPr>
              <a:endParaRPr lang="da-DK" sz="28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215315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  <p:extLst>
    <p:ext uri="{DCECCB84-F9BA-43D5-87BE-67443E8EF086}">
      <p15:sldGuideLst xmlns:p15="http://schemas.microsoft.com/office/powerpoint/2012/main">
        <p15:guide id="1" pos="665" userDrawn="1">
          <p15:clr>
            <a:srgbClr val="FBAE40"/>
          </p15:clr>
        </p15:guide>
        <p15:guide id="2" pos="7015" userDrawn="1">
          <p15:clr>
            <a:srgbClr val="FBAE40"/>
          </p15:clr>
        </p15:guide>
        <p15:guide id="3" orient="horz" pos="2387" userDrawn="1">
          <p15:clr>
            <a:srgbClr val="FBAE40"/>
          </p15:clr>
        </p15:guide>
        <p15:guide id="4" orient="horz" pos="2727" userDrawn="1">
          <p15:clr>
            <a:srgbClr val="FBAE40"/>
          </p15:clr>
        </p15:guide>
        <p15:guide id="17" orient="horz" pos="2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5">
            <a:extLst>
              <a:ext uri="{FF2B5EF4-FFF2-40B4-BE49-F238E27FC236}">
                <a16:creationId xmlns:a16="http://schemas.microsoft.com/office/drawing/2014/main" id="{60AC6CE2-7442-4710-81DF-A5302B5FEC0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5782397" cy="6858000"/>
          </a:xfrm>
          <a:noFill/>
        </p:spPr>
        <p:txBody>
          <a:bodyPr vert="horz" lIns="0" tIns="360000" rIns="0" bIns="0" rtlCol="0">
            <a:normAutofit/>
          </a:bodyPr>
          <a:lstStyle>
            <a:lvl1pPr>
              <a:defRPr lang="da-DK" sz="1600" dirty="0">
                <a:solidFill>
                  <a:schemeClr val="bg1">
                    <a:lumMod val="65000"/>
                  </a:schemeClr>
                </a:solidFill>
                <a:effectLst/>
              </a:defRPr>
            </a:lvl1pPr>
          </a:lstStyle>
          <a:p>
            <a:pPr lvl="0" algn="ctr"/>
            <a:r>
              <a:rPr lang="en-US" dirty="0"/>
              <a:t>Click icon to add picture</a:t>
            </a:r>
            <a:endParaRPr lang="da-DK" dirty="0"/>
          </a:p>
        </p:txBody>
      </p:sp>
      <p:sp>
        <p:nvSpPr>
          <p:cNvPr id="9" name="Titel 10">
            <a:extLst>
              <a:ext uri="{FF2B5EF4-FFF2-40B4-BE49-F238E27FC236}">
                <a16:creationId xmlns:a16="http://schemas.microsoft.com/office/drawing/2014/main" id="{E1C726C8-76DB-47D1-8828-72D1113372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805" y="441325"/>
            <a:ext cx="5196869" cy="225020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DF87C1E-58BB-4269-87D1-61EFB4447C0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9805" y="5310234"/>
            <a:ext cx="519686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1200" dirty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grpSp>
        <p:nvGrpSpPr>
          <p:cNvPr id="12" name="Group 7">
            <a:extLst>
              <a:ext uri="{FF2B5EF4-FFF2-40B4-BE49-F238E27FC236}">
                <a16:creationId xmlns:a16="http://schemas.microsoft.com/office/drawing/2014/main" id="{EDC94019-831D-41BC-BBAB-F45225BBA271}"/>
              </a:ext>
            </a:extLst>
          </p:cNvPr>
          <p:cNvGrpSpPr/>
          <p:nvPr userDrawn="1"/>
        </p:nvGrpSpPr>
        <p:grpSpPr>
          <a:xfrm>
            <a:off x="5668215" y="2872545"/>
            <a:ext cx="854312" cy="609600"/>
            <a:chOff x="176279" y="2204864"/>
            <a:chExt cx="447729" cy="304712"/>
          </a:xfrm>
          <a:solidFill>
            <a:schemeClr val="bg1"/>
          </a:solidFill>
        </p:grpSpPr>
        <p:sp>
          <p:nvSpPr>
            <p:cNvPr id="13" name="Freeform 4">
              <a:extLst>
                <a:ext uri="{FF2B5EF4-FFF2-40B4-BE49-F238E27FC236}">
                  <a16:creationId xmlns:a16="http://schemas.microsoft.com/office/drawing/2014/main" id="{227D8425-3C77-4D6E-98CA-541043A53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79" y="2204864"/>
              <a:ext cx="234804" cy="304712"/>
            </a:xfrm>
            <a:custGeom>
              <a:avLst/>
              <a:gdLst>
                <a:gd name="T0" fmla="*/ 617 w 649"/>
                <a:gd name="T1" fmla="*/ 480 h 840"/>
                <a:gd name="T2" fmla="*/ 265 w 649"/>
                <a:gd name="T3" fmla="*/ 822 h 840"/>
                <a:gd name="T4" fmla="*/ 229 w 649"/>
                <a:gd name="T5" fmla="*/ 840 h 840"/>
                <a:gd name="T6" fmla="*/ 18 w 649"/>
                <a:gd name="T7" fmla="*/ 840 h 840"/>
                <a:gd name="T8" fmla="*/ 0 w 649"/>
                <a:gd name="T9" fmla="*/ 818 h 840"/>
                <a:gd name="T10" fmla="*/ 9 w 649"/>
                <a:gd name="T11" fmla="*/ 799 h 840"/>
                <a:gd name="T12" fmla="*/ 402 w 649"/>
                <a:gd name="T13" fmla="*/ 420 h 840"/>
                <a:gd name="T14" fmla="*/ 9 w 649"/>
                <a:gd name="T15" fmla="*/ 42 h 840"/>
                <a:gd name="T16" fmla="*/ 0 w 649"/>
                <a:gd name="T17" fmla="*/ 22 h 840"/>
                <a:gd name="T18" fmla="*/ 18 w 649"/>
                <a:gd name="T19" fmla="*/ 0 h 840"/>
                <a:gd name="T20" fmla="*/ 229 w 649"/>
                <a:gd name="T21" fmla="*/ 0 h 840"/>
                <a:gd name="T22" fmla="*/ 265 w 649"/>
                <a:gd name="T23" fmla="*/ 18 h 840"/>
                <a:gd name="T24" fmla="*/ 617 w 649"/>
                <a:gd name="T25" fmla="*/ 361 h 840"/>
                <a:gd name="T26" fmla="*/ 649 w 649"/>
                <a:gd name="T27" fmla="*/ 420 h 840"/>
                <a:gd name="T28" fmla="*/ 617 w 649"/>
                <a:gd name="T29" fmla="*/ 48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9" h="840">
                  <a:moveTo>
                    <a:pt x="617" y="480"/>
                  </a:moveTo>
                  <a:cubicBezTo>
                    <a:pt x="265" y="822"/>
                    <a:pt x="265" y="822"/>
                    <a:pt x="265" y="822"/>
                  </a:cubicBezTo>
                  <a:cubicBezTo>
                    <a:pt x="254" y="832"/>
                    <a:pt x="245" y="840"/>
                    <a:pt x="229" y="840"/>
                  </a:cubicBezTo>
                  <a:cubicBezTo>
                    <a:pt x="18" y="840"/>
                    <a:pt x="18" y="840"/>
                    <a:pt x="18" y="840"/>
                  </a:cubicBezTo>
                  <a:cubicBezTo>
                    <a:pt x="7" y="840"/>
                    <a:pt x="0" y="830"/>
                    <a:pt x="0" y="818"/>
                  </a:cubicBezTo>
                  <a:cubicBezTo>
                    <a:pt x="0" y="812"/>
                    <a:pt x="3" y="805"/>
                    <a:pt x="9" y="799"/>
                  </a:cubicBezTo>
                  <a:cubicBezTo>
                    <a:pt x="402" y="420"/>
                    <a:pt x="402" y="420"/>
                    <a:pt x="402" y="420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3" y="35"/>
                    <a:pt x="0" y="28"/>
                    <a:pt x="0" y="22"/>
                  </a:cubicBezTo>
                  <a:cubicBezTo>
                    <a:pt x="0" y="10"/>
                    <a:pt x="7" y="0"/>
                    <a:pt x="18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45" y="0"/>
                    <a:pt x="254" y="9"/>
                    <a:pt x="265" y="18"/>
                  </a:cubicBezTo>
                  <a:cubicBezTo>
                    <a:pt x="617" y="361"/>
                    <a:pt x="617" y="361"/>
                    <a:pt x="617" y="361"/>
                  </a:cubicBezTo>
                  <a:cubicBezTo>
                    <a:pt x="638" y="380"/>
                    <a:pt x="649" y="397"/>
                    <a:pt x="649" y="420"/>
                  </a:cubicBezTo>
                  <a:cubicBezTo>
                    <a:pt x="649" y="443"/>
                    <a:pt x="638" y="460"/>
                    <a:pt x="617" y="4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FBE889F-6678-41A3-B8D5-55FE5924D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04" y="2204864"/>
              <a:ext cx="234804" cy="304712"/>
            </a:xfrm>
            <a:custGeom>
              <a:avLst/>
              <a:gdLst>
                <a:gd name="T0" fmla="*/ 617 w 649"/>
                <a:gd name="T1" fmla="*/ 480 h 840"/>
                <a:gd name="T2" fmla="*/ 265 w 649"/>
                <a:gd name="T3" fmla="*/ 822 h 840"/>
                <a:gd name="T4" fmla="*/ 229 w 649"/>
                <a:gd name="T5" fmla="*/ 840 h 840"/>
                <a:gd name="T6" fmla="*/ 18 w 649"/>
                <a:gd name="T7" fmla="*/ 840 h 840"/>
                <a:gd name="T8" fmla="*/ 0 w 649"/>
                <a:gd name="T9" fmla="*/ 818 h 840"/>
                <a:gd name="T10" fmla="*/ 9 w 649"/>
                <a:gd name="T11" fmla="*/ 799 h 840"/>
                <a:gd name="T12" fmla="*/ 402 w 649"/>
                <a:gd name="T13" fmla="*/ 420 h 840"/>
                <a:gd name="T14" fmla="*/ 9 w 649"/>
                <a:gd name="T15" fmla="*/ 42 h 840"/>
                <a:gd name="T16" fmla="*/ 0 w 649"/>
                <a:gd name="T17" fmla="*/ 22 h 840"/>
                <a:gd name="T18" fmla="*/ 18 w 649"/>
                <a:gd name="T19" fmla="*/ 0 h 840"/>
                <a:gd name="T20" fmla="*/ 229 w 649"/>
                <a:gd name="T21" fmla="*/ 0 h 840"/>
                <a:gd name="T22" fmla="*/ 265 w 649"/>
                <a:gd name="T23" fmla="*/ 18 h 840"/>
                <a:gd name="T24" fmla="*/ 617 w 649"/>
                <a:gd name="T25" fmla="*/ 361 h 840"/>
                <a:gd name="T26" fmla="*/ 649 w 649"/>
                <a:gd name="T27" fmla="*/ 420 h 840"/>
                <a:gd name="T28" fmla="*/ 617 w 649"/>
                <a:gd name="T29" fmla="*/ 48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9" h="840">
                  <a:moveTo>
                    <a:pt x="617" y="480"/>
                  </a:moveTo>
                  <a:cubicBezTo>
                    <a:pt x="265" y="822"/>
                    <a:pt x="265" y="822"/>
                    <a:pt x="265" y="822"/>
                  </a:cubicBezTo>
                  <a:cubicBezTo>
                    <a:pt x="255" y="832"/>
                    <a:pt x="246" y="840"/>
                    <a:pt x="229" y="840"/>
                  </a:cubicBezTo>
                  <a:cubicBezTo>
                    <a:pt x="18" y="840"/>
                    <a:pt x="18" y="840"/>
                    <a:pt x="18" y="840"/>
                  </a:cubicBezTo>
                  <a:cubicBezTo>
                    <a:pt x="8" y="840"/>
                    <a:pt x="0" y="830"/>
                    <a:pt x="0" y="818"/>
                  </a:cubicBezTo>
                  <a:cubicBezTo>
                    <a:pt x="0" y="812"/>
                    <a:pt x="3" y="805"/>
                    <a:pt x="9" y="799"/>
                  </a:cubicBezTo>
                  <a:cubicBezTo>
                    <a:pt x="402" y="420"/>
                    <a:pt x="402" y="420"/>
                    <a:pt x="402" y="420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3" y="35"/>
                    <a:pt x="0" y="28"/>
                    <a:pt x="0" y="22"/>
                  </a:cubicBezTo>
                  <a:cubicBezTo>
                    <a:pt x="0" y="10"/>
                    <a:pt x="8" y="0"/>
                    <a:pt x="18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46" y="0"/>
                    <a:pt x="255" y="9"/>
                    <a:pt x="265" y="18"/>
                  </a:cubicBezTo>
                  <a:cubicBezTo>
                    <a:pt x="617" y="361"/>
                    <a:pt x="617" y="361"/>
                    <a:pt x="617" y="361"/>
                  </a:cubicBezTo>
                  <a:cubicBezTo>
                    <a:pt x="639" y="380"/>
                    <a:pt x="649" y="397"/>
                    <a:pt x="649" y="420"/>
                  </a:cubicBezTo>
                  <a:cubicBezTo>
                    <a:pt x="649" y="443"/>
                    <a:pt x="639" y="460"/>
                    <a:pt x="617" y="4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" dirty="0"/>
            </a:p>
          </p:txBody>
        </p:sp>
      </p:grp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01A51F8-32C1-BB4A-AB7F-6F5A13CDF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99199" y="2999983"/>
            <a:ext cx="5197475" cy="2182813"/>
          </a:xfrm>
        </p:spPr>
        <p:txBody>
          <a:bodyPr/>
          <a:lstStyle>
            <a:lvl1pPr>
              <a:buFontTx/>
              <a:buNone/>
              <a:defRPr i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179388" indent="0">
              <a:buFontTx/>
              <a:buNone/>
              <a:defRPr i="1"/>
            </a:lvl2pPr>
            <a:lvl3pPr marL="447675" indent="0">
              <a:buFontTx/>
              <a:buNone/>
              <a:defRPr i="1"/>
            </a:lvl3pPr>
            <a:lvl4pPr marL="577850" indent="0">
              <a:buFontTx/>
              <a:buNone/>
              <a:defRPr i="1"/>
            </a:lvl4pPr>
            <a:lvl5pPr marL="758825" indent="0">
              <a:buFontTx/>
              <a:buNone/>
              <a:defRPr i="1"/>
            </a:lvl5pPr>
          </a:lstStyle>
          <a:p>
            <a:pPr lvl="0"/>
            <a:r>
              <a:rPr lang="en-US" dirty="0"/>
              <a:t>Click to edit Master text styles</a:t>
            </a:r>
            <a:endParaRPr lang="da-DK"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7160E19-7FB3-ACC3-30ED-44995427B2D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510831" y="6188118"/>
            <a:ext cx="390525" cy="390525"/>
            <a:chOff x="6496" y="3920"/>
            <a:chExt cx="246" cy="246"/>
          </a:xfrm>
          <a:solidFill>
            <a:schemeClr val="accent4">
              <a:lumMod val="60000"/>
              <a:lumOff val="40000"/>
              <a:alpha val="40000"/>
            </a:schemeClr>
          </a:solidFill>
        </p:grpSpPr>
        <p:sp>
          <p:nvSpPr>
            <p:cNvPr id="3" name="Rectangle 5">
              <a:extLst>
                <a:ext uri="{FF2B5EF4-FFF2-40B4-BE49-F238E27FC236}">
                  <a16:creationId xmlns:a16="http://schemas.microsoft.com/office/drawing/2014/main" id="{9BB5C1E5-79F8-4C0C-0A48-357F1097B8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9" y="4056"/>
              <a:ext cx="109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66E0671E-FF8E-0B42-35F7-B25D66A8E9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32" y="3922"/>
              <a:ext cx="110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>
                <a:solidFill>
                  <a:schemeClr val="tx1"/>
                </a:solidFill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BB15280B-898E-F409-0368-F77466418C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6" y="3920"/>
              <a:ext cx="111" cy="112"/>
            </a:xfrm>
            <a:custGeom>
              <a:avLst/>
              <a:gdLst>
                <a:gd name="T0" fmla="*/ 235 w 440"/>
                <a:gd name="T1" fmla="*/ 0 h 442"/>
                <a:gd name="T2" fmla="*/ 0 w 440"/>
                <a:gd name="T3" fmla="*/ 124 h 442"/>
                <a:gd name="T4" fmla="*/ 0 w 440"/>
                <a:gd name="T5" fmla="*/ 317 h 442"/>
                <a:gd name="T6" fmla="*/ 234 w 440"/>
                <a:gd name="T7" fmla="*/ 442 h 442"/>
                <a:gd name="T8" fmla="*/ 421 w 440"/>
                <a:gd name="T9" fmla="*/ 434 h 442"/>
                <a:gd name="T10" fmla="*/ 440 w 440"/>
                <a:gd name="T11" fmla="*/ 422 h 442"/>
                <a:gd name="T12" fmla="*/ 440 w 440"/>
                <a:gd name="T13" fmla="*/ 368 h 442"/>
                <a:gd name="T14" fmla="*/ 421 w 440"/>
                <a:gd name="T15" fmla="*/ 356 h 442"/>
                <a:gd name="T16" fmla="*/ 226 w 440"/>
                <a:gd name="T17" fmla="*/ 356 h 442"/>
                <a:gd name="T18" fmla="*/ 164 w 440"/>
                <a:gd name="T19" fmla="*/ 317 h 442"/>
                <a:gd name="T20" fmla="*/ 164 w 440"/>
                <a:gd name="T21" fmla="*/ 256 h 442"/>
                <a:gd name="T22" fmla="*/ 413 w 440"/>
                <a:gd name="T23" fmla="*/ 256 h 442"/>
                <a:gd name="T24" fmla="*/ 432 w 440"/>
                <a:gd name="T25" fmla="*/ 244 h 442"/>
                <a:gd name="T26" fmla="*/ 432 w 440"/>
                <a:gd name="T27" fmla="*/ 189 h 442"/>
                <a:gd name="T28" fmla="*/ 413 w 440"/>
                <a:gd name="T29" fmla="*/ 177 h 442"/>
                <a:gd name="T30" fmla="*/ 164 w 440"/>
                <a:gd name="T31" fmla="*/ 177 h 442"/>
                <a:gd name="T32" fmla="*/ 164 w 440"/>
                <a:gd name="T33" fmla="*/ 124 h 442"/>
                <a:gd name="T34" fmla="*/ 226 w 440"/>
                <a:gd name="T35" fmla="*/ 85 h 442"/>
                <a:gd name="T36" fmla="*/ 421 w 440"/>
                <a:gd name="T37" fmla="*/ 85 h 442"/>
                <a:gd name="T38" fmla="*/ 440 w 440"/>
                <a:gd name="T39" fmla="*/ 73 h 442"/>
                <a:gd name="T40" fmla="*/ 440 w 440"/>
                <a:gd name="T41" fmla="*/ 20 h 442"/>
                <a:gd name="T42" fmla="*/ 421 w 440"/>
                <a:gd name="T43" fmla="*/ 8 h 442"/>
                <a:gd name="T44" fmla="*/ 235 w 440"/>
                <a:gd name="T4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0" h="442">
                  <a:moveTo>
                    <a:pt x="235" y="0"/>
                  </a:moveTo>
                  <a:cubicBezTo>
                    <a:pt x="111" y="0"/>
                    <a:pt x="0" y="19"/>
                    <a:pt x="0" y="124"/>
                  </a:cubicBezTo>
                  <a:cubicBezTo>
                    <a:pt x="0" y="124"/>
                    <a:pt x="0" y="124"/>
                    <a:pt x="0" y="317"/>
                  </a:cubicBezTo>
                  <a:cubicBezTo>
                    <a:pt x="0" y="422"/>
                    <a:pt x="110" y="442"/>
                    <a:pt x="234" y="442"/>
                  </a:cubicBezTo>
                  <a:cubicBezTo>
                    <a:pt x="338" y="442"/>
                    <a:pt x="387" y="437"/>
                    <a:pt x="421" y="434"/>
                  </a:cubicBezTo>
                  <a:cubicBezTo>
                    <a:pt x="434" y="433"/>
                    <a:pt x="440" y="429"/>
                    <a:pt x="440" y="422"/>
                  </a:cubicBezTo>
                  <a:cubicBezTo>
                    <a:pt x="440" y="422"/>
                    <a:pt x="440" y="422"/>
                    <a:pt x="440" y="368"/>
                  </a:cubicBezTo>
                  <a:cubicBezTo>
                    <a:pt x="440" y="362"/>
                    <a:pt x="432" y="356"/>
                    <a:pt x="421" y="356"/>
                  </a:cubicBezTo>
                  <a:cubicBezTo>
                    <a:pt x="421" y="356"/>
                    <a:pt x="421" y="356"/>
                    <a:pt x="226" y="356"/>
                  </a:cubicBezTo>
                  <a:cubicBezTo>
                    <a:pt x="180" y="356"/>
                    <a:pt x="164" y="347"/>
                    <a:pt x="164" y="317"/>
                  </a:cubicBezTo>
                  <a:cubicBezTo>
                    <a:pt x="164" y="317"/>
                    <a:pt x="164" y="317"/>
                    <a:pt x="164" y="256"/>
                  </a:cubicBezTo>
                  <a:cubicBezTo>
                    <a:pt x="164" y="256"/>
                    <a:pt x="164" y="256"/>
                    <a:pt x="413" y="256"/>
                  </a:cubicBezTo>
                  <a:cubicBezTo>
                    <a:pt x="424" y="256"/>
                    <a:pt x="432" y="250"/>
                    <a:pt x="432" y="244"/>
                  </a:cubicBezTo>
                  <a:cubicBezTo>
                    <a:pt x="432" y="244"/>
                    <a:pt x="432" y="244"/>
                    <a:pt x="432" y="189"/>
                  </a:cubicBezTo>
                  <a:cubicBezTo>
                    <a:pt x="432" y="182"/>
                    <a:pt x="424" y="177"/>
                    <a:pt x="413" y="177"/>
                  </a:cubicBezTo>
                  <a:cubicBezTo>
                    <a:pt x="413" y="177"/>
                    <a:pt x="413" y="177"/>
                    <a:pt x="164" y="177"/>
                  </a:cubicBezTo>
                  <a:cubicBezTo>
                    <a:pt x="164" y="177"/>
                    <a:pt x="164" y="177"/>
                    <a:pt x="164" y="124"/>
                  </a:cubicBezTo>
                  <a:cubicBezTo>
                    <a:pt x="164" y="94"/>
                    <a:pt x="180" y="85"/>
                    <a:pt x="226" y="85"/>
                  </a:cubicBezTo>
                  <a:cubicBezTo>
                    <a:pt x="226" y="85"/>
                    <a:pt x="226" y="85"/>
                    <a:pt x="421" y="85"/>
                  </a:cubicBezTo>
                  <a:cubicBezTo>
                    <a:pt x="432" y="85"/>
                    <a:pt x="440" y="80"/>
                    <a:pt x="440" y="73"/>
                  </a:cubicBezTo>
                  <a:cubicBezTo>
                    <a:pt x="440" y="73"/>
                    <a:pt x="440" y="73"/>
                    <a:pt x="440" y="20"/>
                  </a:cubicBezTo>
                  <a:cubicBezTo>
                    <a:pt x="440" y="12"/>
                    <a:pt x="434" y="9"/>
                    <a:pt x="421" y="8"/>
                  </a:cubicBezTo>
                  <a:cubicBezTo>
                    <a:pt x="387" y="5"/>
                    <a:pt x="339" y="0"/>
                    <a:pt x="23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0603F4B7-B729-4AB8-3D3C-188D32DF04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2" y="4056"/>
              <a:ext cx="110" cy="110"/>
            </a:xfrm>
            <a:custGeom>
              <a:avLst/>
              <a:gdLst>
                <a:gd name="T0" fmla="*/ 248 w 433"/>
                <a:gd name="T1" fmla="*/ 0 h 433"/>
                <a:gd name="T2" fmla="*/ 0 w 433"/>
                <a:gd name="T3" fmla="*/ 181 h 433"/>
                <a:gd name="T4" fmla="*/ 0 w 433"/>
                <a:gd name="T5" fmla="*/ 252 h 433"/>
                <a:gd name="T6" fmla="*/ 233 w 433"/>
                <a:gd name="T7" fmla="*/ 433 h 433"/>
                <a:gd name="T8" fmla="*/ 409 w 433"/>
                <a:gd name="T9" fmla="*/ 422 h 433"/>
                <a:gd name="T10" fmla="*/ 416 w 433"/>
                <a:gd name="T11" fmla="*/ 421 h 433"/>
                <a:gd name="T12" fmla="*/ 432 w 433"/>
                <a:gd name="T13" fmla="*/ 408 h 433"/>
                <a:gd name="T14" fmla="*/ 432 w 433"/>
                <a:gd name="T15" fmla="*/ 217 h 433"/>
                <a:gd name="T16" fmla="*/ 416 w 433"/>
                <a:gd name="T17" fmla="*/ 206 h 433"/>
                <a:gd name="T18" fmla="*/ 269 w 433"/>
                <a:gd name="T19" fmla="*/ 206 h 433"/>
                <a:gd name="T20" fmla="*/ 257 w 433"/>
                <a:gd name="T21" fmla="*/ 217 h 433"/>
                <a:gd name="T22" fmla="*/ 257 w 433"/>
                <a:gd name="T23" fmla="*/ 272 h 433"/>
                <a:gd name="T24" fmla="*/ 269 w 433"/>
                <a:gd name="T25" fmla="*/ 283 h 433"/>
                <a:gd name="T26" fmla="*/ 296 w 433"/>
                <a:gd name="T27" fmla="*/ 283 h 433"/>
                <a:gd name="T28" fmla="*/ 296 w 433"/>
                <a:gd name="T29" fmla="*/ 348 h 433"/>
                <a:gd name="T30" fmla="*/ 233 w 433"/>
                <a:gd name="T31" fmla="*/ 349 h 433"/>
                <a:gd name="T32" fmla="*/ 141 w 433"/>
                <a:gd name="T33" fmla="*/ 253 h 433"/>
                <a:gd name="T34" fmla="*/ 141 w 433"/>
                <a:gd name="T35" fmla="*/ 181 h 433"/>
                <a:gd name="T36" fmla="*/ 239 w 433"/>
                <a:gd name="T37" fmla="*/ 85 h 433"/>
                <a:gd name="T38" fmla="*/ 248 w 433"/>
                <a:gd name="T39" fmla="*/ 85 h 433"/>
                <a:gd name="T40" fmla="*/ 419 w 433"/>
                <a:gd name="T41" fmla="*/ 89 h 433"/>
                <a:gd name="T42" fmla="*/ 421 w 433"/>
                <a:gd name="T43" fmla="*/ 89 h 433"/>
                <a:gd name="T44" fmla="*/ 433 w 433"/>
                <a:gd name="T45" fmla="*/ 82 h 433"/>
                <a:gd name="T46" fmla="*/ 433 w 433"/>
                <a:gd name="T47" fmla="*/ 22 h 433"/>
                <a:gd name="T48" fmla="*/ 419 w 433"/>
                <a:gd name="T49" fmla="*/ 13 h 433"/>
                <a:gd name="T50" fmla="*/ 248 w 433"/>
                <a:gd name="T5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3" h="433">
                  <a:moveTo>
                    <a:pt x="248" y="0"/>
                  </a:moveTo>
                  <a:cubicBezTo>
                    <a:pt x="130" y="0"/>
                    <a:pt x="0" y="36"/>
                    <a:pt x="0" y="181"/>
                  </a:cubicBezTo>
                  <a:cubicBezTo>
                    <a:pt x="0" y="181"/>
                    <a:pt x="0" y="181"/>
                    <a:pt x="0" y="252"/>
                  </a:cubicBezTo>
                  <a:cubicBezTo>
                    <a:pt x="0" y="396"/>
                    <a:pt x="140" y="433"/>
                    <a:pt x="233" y="433"/>
                  </a:cubicBezTo>
                  <a:cubicBezTo>
                    <a:pt x="310" y="433"/>
                    <a:pt x="366" y="428"/>
                    <a:pt x="409" y="422"/>
                  </a:cubicBezTo>
                  <a:cubicBezTo>
                    <a:pt x="411" y="422"/>
                    <a:pt x="414" y="422"/>
                    <a:pt x="416" y="421"/>
                  </a:cubicBezTo>
                  <a:cubicBezTo>
                    <a:pt x="428" y="420"/>
                    <a:pt x="432" y="416"/>
                    <a:pt x="432" y="408"/>
                  </a:cubicBezTo>
                  <a:cubicBezTo>
                    <a:pt x="432" y="408"/>
                    <a:pt x="432" y="408"/>
                    <a:pt x="432" y="217"/>
                  </a:cubicBezTo>
                  <a:cubicBezTo>
                    <a:pt x="432" y="211"/>
                    <a:pt x="425" y="206"/>
                    <a:pt x="416" y="206"/>
                  </a:cubicBezTo>
                  <a:cubicBezTo>
                    <a:pt x="416" y="206"/>
                    <a:pt x="416" y="206"/>
                    <a:pt x="269" y="206"/>
                  </a:cubicBezTo>
                  <a:cubicBezTo>
                    <a:pt x="262" y="206"/>
                    <a:pt x="257" y="211"/>
                    <a:pt x="257" y="217"/>
                  </a:cubicBezTo>
                  <a:cubicBezTo>
                    <a:pt x="257" y="217"/>
                    <a:pt x="257" y="217"/>
                    <a:pt x="257" y="272"/>
                  </a:cubicBezTo>
                  <a:cubicBezTo>
                    <a:pt x="257" y="278"/>
                    <a:pt x="262" y="283"/>
                    <a:pt x="269" y="283"/>
                  </a:cubicBezTo>
                  <a:cubicBezTo>
                    <a:pt x="269" y="283"/>
                    <a:pt x="269" y="283"/>
                    <a:pt x="296" y="283"/>
                  </a:cubicBezTo>
                  <a:cubicBezTo>
                    <a:pt x="296" y="283"/>
                    <a:pt x="296" y="283"/>
                    <a:pt x="296" y="348"/>
                  </a:cubicBezTo>
                  <a:cubicBezTo>
                    <a:pt x="276" y="349"/>
                    <a:pt x="256" y="349"/>
                    <a:pt x="233" y="349"/>
                  </a:cubicBezTo>
                  <a:cubicBezTo>
                    <a:pt x="193" y="349"/>
                    <a:pt x="141" y="331"/>
                    <a:pt x="141" y="253"/>
                  </a:cubicBezTo>
                  <a:cubicBezTo>
                    <a:pt x="141" y="253"/>
                    <a:pt x="141" y="253"/>
                    <a:pt x="141" y="181"/>
                  </a:cubicBezTo>
                  <a:cubicBezTo>
                    <a:pt x="141" y="110"/>
                    <a:pt x="179" y="87"/>
                    <a:pt x="239" y="85"/>
                  </a:cubicBezTo>
                  <a:cubicBezTo>
                    <a:pt x="242" y="85"/>
                    <a:pt x="245" y="85"/>
                    <a:pt x="248" y="85"/>
                  </a:cubicBezTo>
                  <a:cubicBezTo>
                    <a:pt x="318" y="85"/>
                    <a:pt x="379" y="88"/>
                    <a:pt x="419" y="89"/>
                  </a:cubicBezTo>
                  <a:cubicBezTo>
                    <a:pt x="419" y="89"/>
                    <a:pt x="419" y="89"/>
                    <a:pt x="421" y="89"/>
                  </a:cubicBezTo>
                  <a:cubicBezTo>
                    <a:pt x="428" y="89"/>
                    <a:pt x="433" y="88"/>
                    <a:pt x="433" y="82"/>
                  </a:cubicBezTo>
                  <a:cubicBezTo>
                    <a:pt x="433" y="82"/>
                    <a:pt x="433" y="82"/>
                    <a:pt x="433" y="22"/>
                  </a:cubicBezTo>
                  <a:cubicBezTo>
                    <a:pt x="433" y="16"/>
                    <a:pt x="427" y="14"/>
                    <a:pt x="419" y="13"/>
                  </a:cubicBezTo>
                  <a:cubicBezTo>
                    <a:pt x="389" y="8"/>
                    <a:pt x="330" y="0"/>
                    <a:pt x="2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973049"/>
      </p:ext>
    </p:extLst>
  </p:cSld>
  <p:clrMapOvr>
    <a:masterClrMapping/>
  </p:clrMapOvr>
  <p:transition>
    <p:push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capture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Et billede, der indeholder skærmbillede, mønster, sort&#10;&#10;Automatisk genereret beskrivelse">
            <a:extLst>
              <a:ext uri="{FF2B5EF4-FFF2-40B4-BE49-F238E27FC236}">
                <a16:creationId xmlns:a16="http://schemas.microsoft.com/office/drawing/2014/main" id="{9E0ECA24-0317-6B35-C866-0E3FE8B489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889" t="60501" r="-3515" b="14225"/>
          <a:stretch/>
        </p:blipFill>
        <p:spPr>
          <a:xfrm>
            <a:off x="-1" y="5943061"/>
            <a:ext cx="4785483" cy="914940"/>
          </a:xfrm>
          <a:prstGeom prst="rect">
            <a:avLst/>
          </a:prstGeom>
        </p:spPr>
      </p:pic>
      <p:sp>
        <p:nvSpPr>
          <p:cNvPr id="4" name="Rektangel 34">
            <a:extLst>
              <a:ext uri="{FF2B5EF4-FFF2-40B4-BE49-F238E27FC236}">
                <a16:creationId xmlns:a16="http://schemas.microsoft.com/office/drawing/2014/main" id="{6A09199A-4671-5FFB-4C19-DDF93A566530}"/>
              </a:ext>
            </a:extLst>
          </p:cNvPr>
          <p:cNvSpPr/>
          <p:nvPr userDrawn="1"/>
        </p:nvSpPr>
        <p:spPr>
          <a:xfrm>
            <a:off x="1" y="1700213"/>
            <a:ext cx="12191998" cy="4249737"/>
          </a:xfrm>
          <a:prstGeom prst="rect">
            <a:avLst/>
          </a:prstGeom>
          <a:solidFill>
            <a:schemeClr val="accent5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sp>
        <p:nvSpPr>
          <p:cNvPr id="17" name="Pladsholder til billede 16">
            <a:extLst>
              <a:ext uri="{FF2B5EF4-FFF2-40B4-BE49-F238E27FC236}">
                <a16:creationId xmlns:a16="http://schemas.microsoft.com/office/drawing/2014/main" id="{6A0D96E9-F1A5-1347-9B20-CE6C429C06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8092" y="1700213"/>
            <a:ext cx="7174523" cy="4244975"/>
          </a:xfrm>
          <a:effectLst/>
        </p:spPr>
        <p:txBody>
          <a:bodyPr/>
          <a:lstStyle>
            <a:lvl1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da-DK" dirty="0"/>
              <a:t>Screen </a:t>
            </a:r>
            <a:r>
              <a:rPr lang="da-DK" dirty="0" err="1"/>
              <a:t>capture</a:t>
            </a:r>
            <a:endParaRPr lang="da-DK" dirty="0"/>
          </a:p>
        </p:txBody>
      </p:sp>
      <p:sp>
        <p:nvSpPr>
          <p:cNvPr id="18" name="Pladsholder til tekst 13">
            <a:extLst>
              <a:ext uri="{FF2B5EF4-FFF2-40B4-BE49-F238E27FC236}">
                <a16:creationId xmlns:a16="http://schemas.microsoft.com/office/drawing/2014/main" id="{8170CA3C-E723-134E-B730-766E100B13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42300" y="1700214"/>
            <a:ext cx="3254375" cy="1194524"/>
          </a:xfrm>
        </p:spPr>
        <p:txBody>
          <a:bodyPr lIns="216000" anchor="b" anchorCtr="0"/>
          <a:lstStyle>
            <a:lvl1pPr>
              <a:buFontTx/>
              <a:buNone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179388" indent="0">
              <a:buFontTx/>
              <a:buNone/>
              <a:defRPr/>
            </a:lvl2pPr>
            <a:lvl3pPr marL="447675" indent="0">
              <a:buFontTx/>
              <a:buNone/>
              <a:defRPr/>
            </a:lvl3pPr>
            <a:lvl4pPr marL="577850" indent="0">
              <a:buFontTx/>
              <a:buNone/>
              <a:defRPr/>
            </a:lvl4pPr>
            <a:lvl5pPr marL="7588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  <a:endParaRPr lang="da-DK" dirty="0"/>
          </a:p>
        </p:txBody>
      </p:sp>
      <p:sp>
        <p:nvSpPr>
          <p:cNvPr id="19" name="Pladsholder til tekst 13">
            <a:extLst>
              <a:ext uri="{FF2B5EF4-FFF2-40B4-BE49-F238E27FC236}">
                <a16:creationId xmlns:a16="http://schemas.microsoft.com/office/drawing/2014/main" id="{0E02BD5E-0424-B245-800E-84483D35A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300" y="3074126"/>
            <a:ext cx="3254375" cy="2871062"/>
          </a:xfrm>
        </p:spPr>
        <p:txBody>
          <a:bodyPr lIns="216000">
            <a:normAutofit/>
          </a:bodyPr>
          <a:lstStyle>
            <a:lvl1pPr>
              <a:buFontTx/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179388" indent="0">
              <a:buFontTx/>
              <a:buNone/>
              <a:defRPr/>
            </a:lvl2pPr>
            <a:lvl3pPr marL="447675" indent="0">
              <a:buFontTx/>
              <a:buNone/>
              <a:defRPr/>
            </a:lvl3pPr>
            <a:lvl4pPr marL="577850" indent="0">
              <a:buFontTx/>
              <a:buNone/>
              <a:defRPr/>
            </a:lvl4pPr>
            <a:lvl5pPr marL="7588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da-DK" dirty="0"/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C69B22AD-2C0D-7940-812A-BA9A55C5AA5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510831" y="6188118"/>
            <a:ext cx="390525" cy="390525"/>
            <a:chOff x="6496" y="3920"/>
            <a:chExt cx="246" cy="246"/>
          </a:xfrm>
          <a:solidFill>
            <a:schemeClr val="bg1">
              <a:alpha val="40000"/>
            </a:schemeClr>
          </a:soli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E1052E2-DED7-D846-AE67-C16F14B771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9" y="4056"/>
              <a:ext cx="109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3B9EED73-9237-DB4A-9146-E97C5A3AF7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32" y="3922"/>
              <a:ext cx="110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F482FD0-53C7-504E-AC14-9B2972EFA0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6" y="3920"/>
              <a:ext cx="111" cy="112"/>
            </a:xfrm>
            <a:custGeom>
              <a:avLst/>
              <a:gdLst>
                <a:gd name="T0" fmla="*/ 235 w 440"/>
                <a:gd name="T1" fmla="*/ 0 h 442"/>
                <a:gd name="T2" fmla="*/ 0 w 440"/>
                <a:gd name="T3" fmla="*/ 124 h 442"/>
                <a:gd name="T4" fmla="*/ 0 w 440"/>
                <a:gd name="T5" fmla="*/ 317 h 442"/>
                <a:gd name="T6" fmla="*/ 234 w 440"/>
                <a:gd name="T7" fmla="*/ 442 h 442"/>
                <a:gd name="T8" fmla="*/ 421 w 440"/>
                <a:gd name="T9" fmla="*/ 434 h 442"/>
                <a:gd name="T10" fmla="*/ 440 w 440"/>
                <a:gd name="T11" fmla="*/ 422 h 442"/>
                <a:gd name="T12" fmla="*/ 440 w 440"/>
                <a:gd name="T13" fmla="*/ 368 h 442"/>
                <a:gd name="T14" fmla="*/ 421 w 440"/>
                <a:gd name="T15" fmla="*/ 356 h 442"/>
                <a:gd name="T16" fmla="*/ 226 w 440"/>
                <a:gd name="T17" fmla="*/ 356 h 442"/>
                <a:gd name="T18" fmla="*/ 164 w 440"/>
                <a:gd name="T19" fmla="*/ 317 h 442"/>
                <a:gd name="T20" fmla="*/ 164 w 440"/>
                <a:gd name="T21" fmla="*/ 256 h 442"/>
                <a:gd name="T22" fmla="*/ 413 w 440"/>
                <a:gd name="T23" fmla="*/ 256 h 442"/>
                <a:gd name="T24" fmla="*/ 432 w 440"/>
                <a:gd name="T25" fmla="*/ 244 h 442"/>
                <a:gd name="T26" fmla="*/ 432 w 440"/>
                <a:gd name="T27" fmla="*/ 189 h 442"/>
                <a:gd name="T28" fmla="*/ 413 w 440"/>
                <a:gd name="T29" fmla="*/ 177 h 442"/>
                <a:gd name="T30" fmla="*/ 164 w 440"/>
                <a:gd name="T31" fmla="*/ 177 h 442"/>
                <a:gd name="T32" fmla="*/ 164 w 440"/>
                <a:gd name="T33" fmla="*/ 124 h 442"/>
                <a:gd name="T34" fmla="*/ 226 w 440"/>
                <a:gd name="T35" fmla="*/ 85 h 442"/>
                <a:gd name="T36" fmla="*/ 421 w 440"/>
                <a:gd name="T37" fmla="*/ 85 h 442"/>
                <a:gd name="T38" fmla="*/ 440 w 440"/>
                <a:gd name="T39" fmla="*/ 73 h 442"/>
                <a:gd name="T40" fmla="*/ 440 w 440"/>
                <a:gd name="T41" fmla="*/ 20 h 442"/>
                <a:gd name="T42" fmla="*/ 421 w 440"/>
                <a:gd name="T43" fmla="*/ 8 h 442"/>
                <a:gd name="T44" fmla="*/ 235 w 440"/>
                <a:gd name="T4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0" h="442">
                  <a:moveTo>
                    <a:pt x="235" y="0"/>
                  </a:moveTo>
                  <a:cubicBezTo>
                    <a:pt x="111" y="0"/>
                    <a:pt x="0" y="19"/>
                    <a:pt x="0" y="124"/>
                  </a:cubicBezTo>
                  <a:cubicBezTo>
                    <a:pt x="0" y="124"/>
                    <a:pt x="0" y="124"/>
                    <a:pt x="0" y="317"/>
                  </a:cubicBezTo>
                  <a:cubicBezTo>
                    <a:pt x="0" y="422"/>
                    <a:pt x="110" y="442"/>
                    <a:pt x="234" y="442"/>
                  </a:cubicBezTo>
                  <a:cubicBezTo>
                    <a:pt x="338" y="442"/>
                    <a:pt x="387" y="437"/>
                    <a:pt x="421" y="434"/>
                  </a:cubicBezTo>
                  <a:cubicBezTo>
                    <a:pt x="434" y="433"/>
                    <a:pt x="440" y="429"/>
                    <a:pt x="440" y="422"/>
                  </a:cubicBezTo>
                  <a:cubicBezTo>
                    <a:pt x="440" y="422"/>
                    <a:pt x="440" y="422"/>
                    <a:pt x="440" y="368"/>
                  </a:cubicBezTo>
                  <a:cubicBezTo>
                    <a:pt x="440" y="362"/>
                    <a:pt x="432" y="356"/>
                    <a:pt x="421" y="356"/>
                  </a:cubicBezTo>
                  <a:cubicBezTo>
                    <a:pt x="421" y="356"/>
                    <a:pt x="421" y="356"/>
                    <a:pt x="226" y="356"/>
                  </a:cubicBezTo>
                  <a:cubicBezTo>
                    <a:pt x="180" y="356"/>
                    <a:pt x="164" y="347"/>
                    <a:pt x="164" y="317"/>
                  </a:cubicBezTo>
                  <a:cubicBezTo>
                    <a:pt x="164" y="317"/>
                    <a:pt x="164" y="317"/>
                    <a:pt x="164" y="256"/>
                  </a:cubicBezTo>
                  <a:cubicBezTo>
                    <a:pt x="164" y="256"/>
                    <a:pt x="164" y="256"/>
                    <a:pt x="413" y="256"/>
                  </a:cubicBezTo>
                  <a:cubicBezTo>
                    <a:pt x="424" y="256"/>
                    <a:pt x="432" y="250"/>
                    <a:pt x="432" y="244"/>
                  </a:cubicBezTo>
                  <a:cubicBezTo>
                    <a:pt x="432" y="244"/>
                    <a:pt x="432" y="244"/>
                    <a:pt x="432" y="189"/>
                  </a:cubicBezTo>
                  <a:cubicBezTo>
                    <a:pt x="432" y="182"/>
                    <a:pt x="424" y="177"/>
                    <a:pt x="413" y="177"/>
                  </a:cubicBezTo>
                  <a:cubicBezTo>
                    <a:pt x="413" y="177"/>
                    <a:pt x="413" y="177"/>
                    <a:pt x="164" y="177"/>
                  </a:cubicBezTo>
                  <a:cubicBezTo>
                    <a:pt x="164" y="177"/>
                    <a:pt x="164" y="177"/>
                    <a:pt x="164" y="124"/>
                  </a:cubicBezTo>
                  <a:cubicBezTo>
                    <a:pt x="164" y="94"/>
                    <a:pt x="180" y="85"/>
                    <a:pt x="226" y="85"/>
                  </a:cubicBezTo>
                  <a:cubicBezTo>
                    <a:pt x="226" y="85"/>
                    <a:pt x="226" y="85"/>
                    <a:pt x="421" y="85"/>
                  </a:cubicBezTo>
                  <a:cubicBezTo>
                    <a:pt x="432" y="85"/>
                    <a:pt x="440" y="80"/>
                    <a:pt x="440" y="73"/>
                  </a:cubicBezTo>
                  <a:cubicBezTo>
                    <a:pt x="440" y="73"/>
                    <a:pt x="440" y="73"/>
                    <a:pt x="440" y="20"/>
                  </a:cubicBezTo>
                  <a:cubicBezTo>
                    <a:pt x="440" y="12"/>
                    <a:pt x="434" y="9"/>
                    <a:pt x="421" y="8"/>
                  </a:cubicBezTo>
                  <a:cubicBezTo>
                    <a:pt x="387" y="5"/>
                    <a:pt x="339" y="0"/>
                    <a:pt x="23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66868715-31EA-6944-892F-B37C98B589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2" y="4056"/>
              <a:ext cx="110" cy="110"/>
            </a:xfrm>
            <a:custGeom>
              <a:avLst/>
              <a:gdLst>
                <a:gd name="T0" fmla="*/ 248 w 433"/>
                <a:gd name="T1" fmla="*/ 0 h 433"/>
                <a:gd name="T2" fmla="*/ 0 w 433"/>
                <a:gd name="T3" fmla="*/ 181 h 433"/>
                <a:gd name="T4" fmla="*/ 0 w 433"/>
                <a:gd name="T5" fmla="*/ 252 h 433"/>
                <a:gd name="T6" fmla="*/ 233 w 433"/>
                <a:gd name="T7" fmla="*/ 433 h 433"/>
                <a:gd name="T8" fmla="*/ 409 w 433"/>
                <a:gd name="T9" fmla="*/ 422 h 433"/>
                <a:gd name="T10" fmla="*/ 416 w 433"/>
                <a:gd name="T11" fmla="*/ 421 h 433"/>
                <a:gd name="T12" fmla="*/ 432 w 433"/>
                <a:gd name="T13" fmla="*/ 408 h 433"/>
                <a:gd name="T14" fmla="*/ 432 w 433"/>
                <a:gd name="T15" fmla="*/ 217 h 433"/>
                <a:gd name="T16" fmla="*/ 416 w 433"/>
                <a:gd name="T17" fmla="*/ 206 h 433"/>
                <a:gd name="T18" fmla="*/ 269 w 433"/>
                <a:gd name="T19" fmla="*/ 206 h 433"/>
                <a:gd name="T20" fmla="*/ 257 w 433"/>
                <a:gd name="T21" fmla="*/ 217 h 433"/>
                <a:gd name="T22" fmla="*/ 257 w 433"/>
                <a:gd name="T23" fmla="*/ 272 h 433"/>
                <a:gd name="T24" fmla="*/ 269 w 433"/>
                <a:gd name="T25" fmla="*/ 283 h 433"/>
                <a:gd name="T26" fmla="*/ 296 w 433"/>
                <a:gd name="T27" fmla="*/ 283 h 433"/>
                <a:gd name="T28" fmla="*/ 296 w 433"/>
                <a:gd name="T29" fmla="*/ 348 h 433"/>
                <a:gd name="T30" fmla="*/ 233 w 433"/>
                <a:gd name="T31" fmla="*/ 349 h 433"/>
                <a:gd name="T32" fmla="*/ 141 w 433"/>
                <a:gd name="T33" fmla="*/ 253 h 433"/>
                <a:gd name="T34" fmla="*/ 141 w 433"/>
                <a:gd name="T35" fmla="*/ 181 h 433"/>
                <a:gd name="T36" fmla="*/ 239 w 433"/>
                <a:gd name="T37" fmla="*/ 85 h 433"/>
                <a:gd name="T38" fmla="*/ 248 w 433"/>
                <a:gd name="T39" fmla="*/ 85 h 433"/>
                <a:gd name="T40" fmla="*/ 419 w 433"/>
                <a:gd name="T41" fmla="*/ 89 h 433"/>
                <a:gd name="T42" fmla="*/ 421 w 433"/>
                <a:gd name="T43" fmla="*/ 89 h 433"/>
                <a:gd name="T44" fmla="*/ 433 w 433"/>
                <a:gd name="T45" fmla="*/ 82 h 433"/>
                <a:gd name="T46" fmla="*/ 433 w 433"/>
                <a:gd name="T47" fmla="*/ 22 h 433"/>
                <a:gd name="T48" fmla="*/ 419 w 433"/>
                <a:gd name="T49" fmla="*/ 13 h 433"/>
                <a:gd name="T50" fmla="*/ 248 w 433"/>
                <a:gd name="T5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3" h="433">
                  <a:moveTo>
                    <a:pt x="248" y="0"/>
                  </a:moveTo>
                  <a:cubicBezTo>
                    <a:pt x="130" y="0"/>
                    <a:pt x="0" y="36"/>
                    <a:pt x="0" y="181"/>
                  </a:cubicBezTo>
                  <a:cubicBezTo>
                    <a:pt x="0" y="181"/>
                    <a:pt x="0" y="181"/>
                    <a:pt x="0" y="252"/>
                  </a:cubicBezTo>
                  <a:cubicBezTo>
                    <a:pt x="0" y="396"/>
                    <a:pt x="140" y="433"/>
                    <a:pt x="233" y="433"/>
                  </a:cubicBezTo>
                  <a:cubicBezTo>
                    <a:pt x="310" y="433"/>
                    <a:pt x="366" y="428"/>
                    <a:pt x="409" y="422"/>
                  </a:cubicBezTo>
                  <a:cubicBezTo>
                    <a:pt x="411" y="422"/>
                    <a:pt x="414" y="422"/>
                    <a:pt x="416" y="421"/>
                  </a:cubicBezTo>
                  <a:cubicBezTo>
                    <a:pt x="428" y="420"/>
                    <a:pt x="432" y="416"/>
                    <a:pt x="432" y="408"/>
                  </a:cubicBezTo>
                  <a:cubicBezTo>
                    <a:pt x="432" y="408"/>
                    <a:pt x="432" y="408"/>
                    <a:pt x="432" y="217"/>
                  </a:cubicBezTo>
                  <a:cubicBezTo>
                    <a:pt x="432" y="211"/>
                    <a:pt x="425" y="206"/>
                    <a:pt x="416" y="206"/>
                  </a:cubicBezTo>
                  <a:cubicBezTo>
                    <a:pt x="416" y="206"/>
                    <a:pt x="416" y="206"/>
                    <a:pt x="269" y="206"/>
                  </a:cubicBezTo>
                  <a:cubicBezTo>
                    <a:pt x="262" y="206"/>
                    <a:pt x="257" y="211"/>
                    <a:pt x="257" y="217"/>
                  </a:cubicBezTo>
                  <a:cubicBezTo>
                    <a:pt x="257" y="217"/>
                    <a:pt x="257" y="217"/>
                    <a:pt x="257" y="272"/>
                  </a:cubicBezTo>
                  <a:cubicBezTo>
                    <a:pt x="257" y="278"/>
                    <a:pt x="262" y="283"/>
                    <a:pt x="269" y="283"/>
                  </a:cubicBezTo>
                  <a:cubicBezTo>
                    <a:pt x="269" y="283"/>
                    <a:pt x="269" y="283"/>
                    <a:pt x="296" y="283"/>
                  </a:cubicBezTo>
                  <a:cubicBezTo>
                    <a:pt x="296" y="283"/>
                    <a:pt x="296" y="283"/>
                    <a:pt x="296" y="348"/>
                  </a:cubicBezTo>
                  <a:cubicBezTo>
                    <a:pt x="276" y="349"/>
                    <a:pt x="256" y="349"/>
                    <a:pt x="233" y="349"/>
                  </a:cubicBezTo>
                  <a:cubicBezTo>
                    <a:pt x="193" y="349"/>
                    <a:pt x="141" y="331"/>
                    <a:pt x="141" y="253"/>
                  </a:cubicBezTo>
                  <a:cubicBezTo>
                    <a:pt x="141" y="253"/>
                    <a:pt x="141" y="253"/>
                    <a:pt x="141" y="181"/>
                  </a:cubicBezTo>
                  <a:cubicBezTo>
                    <a:pt x="141" y="110"/>
                    <a:pt x="179" y="87"/>
                    <a:pt x="239" y="85"/>
                  </a:cubicBezTo>
                  <a:cubicBezTo>
                    <a:pt x="242" y="85"/>
                    <a:pt x="245" y="85"/>
                    <a:pt x="248" y="85"/>
                  </a:cubicBezTo>
                  <a:cubicBezTo>
                    <a:pt x="318" y="85"/>
                    <a:pt x="379" y="88"/>
                    <a:pt x="419" y="89"/>
                  </a:cubicBezTo>
                  <a:cubicBezTo>
                    <a:pt x="419" y="89"/>
                    <a:pt x="419" y="89"/>
                    <a:pt x="421" y="89"/>
                  </a:cubicBezTo>
                  <a:cubicBezTo>
                    <a:pt x="428" y="89"/>
                    <a:pt x="433" y="88"/>
                    <a:pt x="433" y="82"/>
                  </a:cubicBezTo>
                  <a:cubicBezTo>
                    <a:pt x="433" y="82"/>
                    <a:pt x="433" y="82"/>
                    <a:pt x="433" y="22"/>
                  </a:cubicBezTo>
                  <a:cubicBezTo>
                    <a:pt x="433" y="16"/>
                    <a:pt x="427" y="14"/>
                    <a:pt x="419" y="13"/>
                  </a:cubicBezTo>
                  <a:cubicBezTo>
                    <a:pt x="389" y="8"/>
                    <a:pt x="330" y="0"/>
                    <a:pt x="2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</p:grpSp>
      <p:sp>
        <p:nvSpPr>
          <p:cNvPr id="3" name="Titel 9">
            <a:extLst>
              <a:ext uri="{FF2B5EF4-FFF2-40B4-BE49-F238E27FC236}">
                <a16:creationId xmlns:a16="http://schemas.microsoft.com/office/drawing/2014/main" id="{157946F5-BE06-5CD7-2A89-826661807F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364" y="389481"/>
            <a:ext cx="10775657" cy="775319"/>
          </a:xfrm>
        </p:spPr>
        <p:txBody>
          <a:bodyPr anchor="b" anchorCtr="0">
            <a:normAutofit/>
          </a:bodyPr>
          <a:lstStyle>
            <a:lvl1pPr>
              <a:defRPr sz="3000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82536265"/>
      </p:ext>
    </p:extLst>
  </p:cSld>
  <p:clrMapOvr>
    <a:masterClrMapping/>
  </p:clrMapOvr>
  <p:transition spd="slow">
    <p:push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diagram, skærmbillede, sort-hvid, design&#10;&#10;Automatisk genereret beskrivelse">
            <a:extLst>
              <a:ext uri="{FF2B5EF4-FFF2-40B4-BE49-F238E27FC236}">
                <a16:creationId xmlns:a16="http://schemas.microsoft.com/office/drawing/2014/main" id="{3687150E-08F4-7F34-0A25-B24EC29EB6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14416" y="0"/>
            <a:ext cx="6577584" cy="6858000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5E5DBCBD-7E06-BF7C-E27A-C2B5A963DC6F}"/>
              </a:ext>
            </a:extLst>
          </p:cNvPr>
          <p:cNvSpPr/>
          <p:nvPr userDrawn="1"/>
        </p:nvSpPr>
        <p:spPr>
          <a:xfrm>
            <a:off x="4814277" y="0"/>
            <a:ext cx="7377722" cy="6858000"/>
          </a:xfrm>
          <a:prstGeom prst="rect">
            <a:avLst/>
          </a:prstGeom>
          <a:solidFill>
            <a:srgbClr val="3C3C3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sp>
        <p:nvSpPr>
          <p:cNvPr id="5" name="Rektangel 34">
            <a:extLst>
              <a:ext uri="{FF2B5EF4-FFF2-40B4-BE49-F238E27FC236}">
                <a16:creationId xmlns:a16="http://schemas.microsoft.com/office/drawing/2014/main" id="{1F6186E6-5B7A-76BC-FD45-78676AE6934D}"/>
              </a:ext>
            </a:extLst>
          </p:cNvPr>
          <p:cNvSpPr/>
          <p:nvPr userDrawn="1"/>
        </p:nvSpPr>
        <p:spPr>
          <a:xfrm>
            <a:off x="1" y="1700213"/>
            <a:ext cx="12191998" cy="4249737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sp>
        <p:nvSpPr>
          <p:cNvPr id="9" name="Pladsholder til diagram 4">
            <a:extLst>
              <a:ext uri="{FF2B5EF4-FFF2-40B4-BE49-F238E27FC236}">
                <a16:creationId xmlns:a16="http://schemas.microsoft.com/office/drawing/2014/main" id="{E20DE447-A312-D74D-B466-B2A024CBCC26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340365" y="1700213"/>
            <a:ext cx="7693850" cy="4249737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diagram</a:t>
            </a:r>
          </a:p>
        </p:txBody>
      </p:sp>
      <p:sp>
        <p:nvSpPr>
          <p:cNvPr id="10" name="Pladsholder til tekst 13">
            <a:extLst>
              <a:ext uri="{FF2B5EF4-FFF2-40B4-BE49-F238E27FC236}">
                <a16:creationId xmlns:a16="http://schemas.microsoft.com/office/drawing/2014/main" id="{039E5C23-7E20-654D-ABA9-FF67508284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42300" y="1700214"/>
            <a:ext cx="3254375" cy="1194524"/>
          </a:xfrm>
        </p:spPr>
        <p:txBody>
          <a:bodyPr lIns="216000" anchor="b" anchorCtr="0"/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447675" indent="0">
              <a:buFontTx/>
              <a:buNone/>
              <a:defRPr/>
            </a:lvl3pPr>
            <a:lvl4pPr marL="577850" indent="0">
              <a:buFontTx/>
              <a:buNone/>
              <a:defRPr/>
            </a:lvl4pPr>
            <a:lvl5pPr marL="7588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  <a:endParaRPr lang="da-DK" dirty="0"/>
          </a:p>
        </p:txBody>
      </p:sp>
      <p:sp>
        <p:nvSpPr>
          <p:cNvPr id="11" name="Pladsholder til tekst 13">
            <a:extLst>
              <a:ext uri="{FF2B5EF4-FFF2-40B4-BE49-F238E27FC236}">
                <a16:creationId xmlns:a16="http://schemas.microsoft.com/office/drawing/2014/main" id="{A3105C39-AB34-D047-8FCE-A4F8125E86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300" y="3074126"/>
            <a:ext cx="3254375" cy="2871062"/>
          </a:xfrm>
        </p:spPr>
        <p:txBody>
          <a:bodyPr lIns="216000">
            <a:norm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447675" indent="0">
              <a:buFontTx/>
              <a:buNone/>
              <a:defRPr/>
            </a:lvl3pPr>
            <a:lvl4pPr marL="577850" indent="0">
              <a:buFontTx/>
              <a:buNone/>
              <a:defRPr/>
            </a:lvl4pPr>
            <a:lvl5pPr marL="7588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da-DK" dirty="0"/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14F719BA-DF75-8D4B-A9B9-3968A8C6E4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510831" y="6188118"/>
            <a:ext cx="390525" cy="390525"/>
            <a:chOff x="6496" y="3920"/>
            <a:chExt cx="246" cy="246"/>
          </a:xfrm>
          <a:solidFill>
            <a:schemeClr val="bg1">
              <a:alpha val="4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C818AE0-8EE7-3248-BE45-82CE374F25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9" y="4056"/>
              <a:ext cx="109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0A649AF-F5E2-8942-B02F-EFCAF80351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32" y="3922"/>
              <a:ext cx="110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0A33D33-9644-6D44-865C-7066A09777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6" y="3920"/>
              <a:ext cx="111" cy="112"/>
            </a:xfrm>
            <a:custGeom>
              <a:avLst/>
              <a:gdLst>
                <a:gd name="T0" fmla="*/ 235 w 440"/>
                <a:gd name="T1" fmla="*/ 0 h 442"/>
                <a:gd name="T2" fmla="*/ 0 w 440"/>
                <a:gd name="T3" fmla="*/ 124 h 442"/>
                <a:gd name="T4" fmla="*/ 0 w 440"/>
                <a:gd name="T5" fmla="*/ 317 h 442"/>
                <a:gd name="T6" fmla="*/ 234 w 440"/>
                <a:gd name="T7" fmla="*/ 442 h 442"/>
                <a:gd name="T8" fmla="*/ 421 w 440"/>
                <a:gd name="T9" fmla="*/ 434 h 442"/>
                <a:gd name="T10" fmla="*/ 440 w 440"/>
                <a:gd name="T11" fmla="*/ 422 h 442"/>
                <a:gd name="T12" fmla="*/ 440 w 440"/>
                <a:gd name="T13" fmla="*/ 368 h 442"/>
                <a:gd name="T14" fmla="*/ 421 w 440"/>
                <a:gd name="T15" fmla="*/ 356 h 442"/>
                <a:gd name="T16" fmla="*/ 226 w 440"/>
                <a:gd name="T17" fmla="*/ 356 h 442"/>
                <a:gd name="T18" fmla="*/ 164 w 440"/>
                <a:gd name="T19" fmla="*/ 317 h 442"/>
                <a:gd name="T20" fmla="*/ 164 w 440"/>
                <a:gd name="T21" fmla="*/ 256 h 442"/>
                <a:gd name="T22" fmla="*/ 413 w 440"/>
                <a:gd name="T23" fmla="*/ 256 h 442"/>
                <a:gd name="T24" fmla="*/ 432 w 440"/>
                <a:gd name="T25" fmla="*/ 244 h 442"/>
                <a:gd name="T26" fmla="*/ 432 w 440"/>
                <a:gd name="T27" fmla="*/ 189 h 442"/>
                <a:gd name="T28" fmla="*/ 413 w 440"/>
                <a:gd name="T29" fmla="*/ 177 h 442"/>
                <a:gd name="T30" fmla="*/ 164 w 440"/>
                <a:gd name="T31" fmla="*/ 177 h 442"/>
                <a:gd name="T32" fmla="*/ 164 w 440"/>
                <a:gd name="T33" fmla="*/ 124 h 442"/>
                <a:gd name="T34" fmla="*/ 226 w 440"/>
                <a:gd name="T35" fmla="*/ 85 h 442"/>
                <a:gd name="T36" fmla="*/ 421 w 440"/>
                <a:gd name="T37" fmla="*/ 85 h 442"/>
                <a:gd name="T38" fmla="*/ 440 w 440"/>
                <a:gd name="T39" fmla="*/ 73 h 442"/>
                <a:gd name="T40" fmla="*/ 440 w 440"/>
                <a:gd name="T41" fmla="*/ 20 h 442"/>
                <a:gd name="T42" fmla="*/ 421 w 440"/>
                <a:gd name="T43" fmla="*/ 8 h 442"/>
                <a:gd name="T44" fmla="*/ 235 w 440"/>
                <a:gd name="T4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0" h="442">
                  <a:moveTo>
                    <a:pt x="235" y="0"/>
                  </a:moveTo>
                  <a:cubicBezTo>
                    <a:pt x="111" y="0"/>
                    <a:pt x="0" y="19"/>
                    <a:pt x="0" y="124"/>
                  </a:cubicBezTo>
                  <a:cubicBezTo>
                    <a:pt x="0" y="124"/>
                    <a:pt x="0" y="124"/>
                    <a:pt x="0" y="317"/>
                  </a:cubicBezTo>
                  <a:cubicBezTo>
                    <a:pt x="0" y="422"/>
                    <a:pt x="110" y="442"/>
                    <a:pt x="234" y="442"/>
                  </a:cubicBezTo>
                  <a:cubicBezTo>
                    <a:pt x="338" y="442"/>
                    <a:pt x="387" y="437"/>
                    <a:pt x="421" y="434"/>
                  </a:cubicBezTo>
                  <a:cubicBezTo>
                    <a:pt x="434" y="433"/>
                    <a:pt x="440" y="429"/>
                    <a:pt x="440" y="422"/>
                  </a:cubicBezTo>
                  <a:cubicBezTo>
                    <a:pt x="440" y="422"/>
                    <a:pt x="440" y="422"/>
                    <a:pt x="440" y="368"/>
                  </a:cubicBezTo>
                  <a:cubicBezTo>
                    <a:pt x="440" y="362"/>
                    <a:pt x="432" y="356"/>
                    <a:pt x="421" y="356"/>
                  </a:cubicBezTo>
                  <a:cubicBezTo>
                    <a:pt x="421" y="356"/>
                    <a:pt x="421" y="356"/>
                    <a:pt x="226" y="356"/>
                  </a:cubicBezTo>
                  <a:cubicBezTo>
                    <a:pt x="180" y="356"/>
                    <a:pt x="164" y="347"/>
                    <a:pt x="164" y="317"/>
                  </a:cubicBezTo>
                  <a:cubicBezTo>
                    <a:pt x="164" y="317"/>
                    <a:pt x="164" y="317"/>
                    <a:pt x="164" y="256"/>
                  </a:cubicBezTo>
                  <a:cubicBezTo>
                    <a:pt x="164" y="256"/>
                    <a:pt x="164" y="256"/>
                    <a:pt x="413" y="256"/>
                  </a:cubicBezTo>
                  <a:cubicBezTo>
                    <a:pt x="424" y="256"/>
                    <a:pt x="432" y="250"/>
                    <a:pt x="432" y="244"/>
                  </a:cubicBezTo>
                  <a:cubicBezTo>
                    <a:pt x="432" y="244"/>
                    <a:pt x="432" y="244"/>
                    <a:pt x="432" y="189"/>
                  </a:cubicBezTo>
                  <a:cubicBezTo>
                    <a:pt x="432" y="182"/>
                    <a:pt x="424" y="177"/>
                    <a:pt x="413" y="177"/>
                  </a:cubicBezTo>
                  <a:cubicBezTo>
                    <a:pt x="413" y="177"/>
                    <a:pt x="413" y="177"/>
                    <a:pt x="164" y="177"/>
                  </a:cubicBezTo>
                  <a:cubicBezTo>
                    <a:pt x="164" y="177"/>
                    <a:pt x="164" y="177"/>
                    <a:pt x="164" y="124"/>
                  </a:cubicBezTo>
                  <a:cubicBezTo>
                    <a:pt x="164" y="94"/>
                    <a:pt x="180" y="85"/>
                    <a:pt x="226" y="85"/>
                  </a:cubicBezTo>
                  <a:cubicBezTo>
                    <a:pt x="226" y="85"/>
                    <a:pt x="226" y="85"/>
                    <a:pt x="421" y="85"/>
                  </a:cubicBezTo>
                  <a:cubicBezTo>
                    <a:pt x="432" y="85"/>
                    <a:pt x="440" y="80"/>
                    <a:pt x="440" y="73"/>
                  </a:cubicBezTo>
                  <a:cubicBezTo>
                    <a:pt x="440" y="73"/>
                    <a:pt x="440" y="73"/>
                    <a:pt x="440" y="20"/>
                  </a:cubicBezTo>
                  <a:cubicBezTo>
                    <a:pt x="440" y="12"/>
                    <a:pt x="434" y="9"/>
                    <a:pt x="421" y="8"/>
                  </a:cubicBezTo>
                  <a:cubicBezTo>
                    <a:pt x="387" y="5"/>
                    <a:pt x="339" y="0"/>
                    <a:pt x="23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ABB9BB6-55CB-3643-863D-4381DF8707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2" y="4056"/>
              <a:ext cx="110" cy="110"/>
            </a:xfrm>
            <a:custGeom>
              <a:avLst/>
              <a:gdLst>
                <a:gd name="T0" fmla="*/ 248 w 433"/>
                <a:gd name="T1" fmla="*/ 0 h 433"/>
                <a:gd name="T2" fmla="*/ 0 w 433"/>
                <a:gd name="T3" fmla="*/ 181 h 433"/>
                <a:gd name="T4" fmla="*/ 0 w 433"/>
                <a:gd name="T5" fmla="*/ 252 h 433"/>
                <a:gd name="T6" fmla="*/ 233 w 433"/>
                <a:gd name="T7" fmla="*/ 433 h 433"/>
                <a:gd name="T8" fmla="*/ 409 w 433"/>
                <a:gd name="T9" fmla="*/ 422 h 433"/>
                <a:gd name="T10" fmla="*/ 416 w 433"/>
                <a:gd name="T11" fmla="*/ 421 h 433"/>
                <a:gd name="T12" fmla="*/ 432 w 433"/>
                <a:gd name="T13" fmla="*/ 408 h 433"/>
                <a:gd name="T14" fmla="*/ 432 w 433"/>
                <a:gd name="T15" fmla="*/ 217 h 433"/>
                <a:gd name="T16" fmla="*/ 416 w 433"/>
                <a:gd name="T17" fmla="*/ 206 h 433"/>
                <a:gd name="T18" fmla="*/ 269 w 433"/>
                <a:gd name="T19" fmla="*/ 206 h 433"/>
                <a:gd name="T20" fmla="*/ 257 w 433"/>
                <a:gd name="T21" fmla="*/ 217 h 433"/>
                <a:gd name="T22" fmla="*/ 257 w 433"/>
                <a:gd name="T23" fmla="*/ 272 h 433"/>
                <a:gd name="T24" fmla="*/ 269 w 433"/>
                <a:gd name="T25" fmla="*/ 283 h 433"/>
                <a:gd name="T26" fmla="*/ 296 w 433"/>
                <a:gd name="T27" fmla="*/ 283 h 433"/>
                <a:gd name="T28" fmla="*/ 296 w 433"/>
                <a:gd name="T29" fmla="*/ 348 h 433"/>
                <a:gd name="T30" fmla="*/ 233 w 433"/>
                <a:gd name="T31" fmla="*/ 349 h 433"/>
                <a:gd name="T32" fmla="*/ 141 w 433"/>
                <a:gd name="T33" fmla="*/ 253 h 433"/>
                <a:gd name="T34" fmla="*/ 141 w 433"/>
                <a:gd name="T35" fmla="*/ 181 h 433"/>
                <a:gd name="T36" fmla="*/ 239 w 433"/>
                <a:gd name="T37" fmla="*/ 85 h 433"/>
                <a:gd name="T38" fmla="*/ 248 w 433"/>
                <a:gd name="T39" fmla="*/ 85 h 433"/>
                <a:gd name="T40" fmla="*/ 419 w 433"/>
                <a:gd name="T41" fmla="*/ 89 h 433"/>
                <a:gd name="T42" fmla="*/ 421 w 433"/>
                <a:gd name="T43" fmla="*/ 89 h 433"/>
                <a:gd name="T44" fmla="*/ 433 w 433"/>
                <a:gd name="T45" fmla="*/ 82 h 433"/>
                <a:gd name="T46" fmla="*/ 433 w 433"/>
                <a:gd name="T47" fmla="*/ 22 h 433"/>
                <a:gd name="T48" fmla="*/ 419 w 433"/>
                <a:gd name="T49" fmla="*/ 13 h 433"/>
                <a:gd name="T50" fmla="*/ 248 w 433"/>
                <a:gd name="T5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3" h="433">
                  <a:moveTo>
                    <a:pt x="248" y="0"/>
                  </a:moveTo>
                  <a:cubicBezTo>
                    <a:pt x="130" y="0"/>
                    <a:pt x="0" y="36"/>
                    <a:pt x="0" y="181"/>
                  </a:cubicBezTo>
                  <a:cubicBezTo>
                    <a:pt x="0" y="181"/>
                    <a:pt x="0" y="181"/>
                    <a:pt x="0" y="252"/>
                  </a:cubicBezTo>
                  <a:cubicBezTo>
                    <a:pt x="0" y="396"/>
                    <a:pt x="140" y="433"/>
                    <a:pt x="233" y="433"/>
                  </a:cubicBezTo>
                  <a:cubicBezTo>
                    <a:pt x="310" y="433"/>
                    <a:pt x="366" y="428"/>
                    <a:pt x="409" y="422"/>
                  </a:cubicBezTo>
                  <a:cubicBezTo>
                    <a:pt x="411" y="422"/>
                    <a:pt x="414" y="422"/>
                    <a:pt x="416" y="421"/>
                  </a:cubicBezTo>
                  <a:cubicBezTo>
                    <a:pt x="428" y="420"/>
                    <a:pt x="432" y="416"/>
                    <a:pt x="432" y="408"/>
                  </a:cubicBezTo>
                  <a:cubicBezTo>
                    <a:pt x="432" y="408"/>
                    <a:pt x="432" y="408"/>
                    <a:pt x="432" y="217"/>
                  </a:cubicBezTo>
                  <a:cubicBezTo>
                    <a:pt x="432" y="211"/>
                    <a:pt x="425" y="206"/>
                    <a:pt x="416" y="206"/>
                  </a:cubicBezTo>
                  <a:cubicBezTo>
                    <a:pt x="416" y="206"/>
                    <a:pt x="416" y="206"/>
                    <a:pt x="269" y="206"/>
                  </a:cubicBezTo>
                  <a:cubicBezTo>
                    <a:pt x="262" y="206"/>
                    <a:pt x="257" y="211"/>
                    <a:pt x="257" y="217"/>
                  </a:cubicBezTo>
                  <a:cubicBezTo>
                    <a:pt x="257" y="217"/>
                    <a:pt x="257" y="217"/>
                    <a:pt x="257" y="272"/>
                  </a:cubicBezTo>
                  <a:cubicBezTo>
                    <a:pt x="257" y="278"/>
                    <a:pt x="262" y="283"/>
                    <a:pt x="269" y="283"/>
                  </a:cubicBezTo>
                  <a:cubicBezTo>
                    <a:pt x="269" y="283"/>
                    <a:pt x="269" y="283"/>
                    <a:pt x="296" y="283"/>
                  </a:cubicBezTo>
                  <a:cubicBezTo>
                    <a:pt x="296" y="283"/>
                    <a:pt x="296" y="283"/>
                    <a:pt x="296" y="348"/>
                  </a:cubicBezTo>
                  <a:cubicBezTo>
                    <a:pt x="276" y="349"/>
                    <a:pt x="256" y="349"/>
                    <a:pt x="233" y="349"/>
                  </a:cubicBezTo>
                  <a:cubicBezTo>
                    <a:pt x="193" y="349"/>
                    <a:pt x="141" y="331"/>
                    <a:pt x="141" y="253"/>
                  </a:cubicBezTo>
                  <a:cubicBezTo>
                    <a:pt x="141" y="253"/>
                    <a:pt x="141" y="253"/>
                    <a:pt x="141" y="181"/>
                  </a:cubicBezTo>
                  <a:cubicBezTo>
                    <a:pt x="141" y="110"/>
                    <a:pt x="179" y="87"/>
                    <a:pt x="239" y="85"/>
                  </a:cubicBezTo>
                  <a:cubicBezTo>
                    <a:pt x="242" y="85"/>
                    <a:pt x="245" y="85"/>
                    <a:pt x="248" y="85"/>
                  </a:cubicBezTo>
                  <a:cubicBezTo>
                    <a:pt x="318" y="85"/>
                    <a:pt x="379" y="88"/>
                    <a:pt x="419" y="89"/>
                  </a:cubicBezTo>
                  <a:cubicBezTo>
                    <a:pt x="419" y="89"/>
                    <a:pt x="419" y="89"/>
                    <a:pt x="421" y="89"/>
                  </a:cubicBezTo>
                  <a:cubicBezTo>
                    <a:pt x="428" y="89"/>
                    <a:pt x="433" y="88"/>
                    <a:pt x="433" y="82"/>
                  </a:cubicBezTo>
                  <a:cubicBezTo>
                    <a:pt x="433" y="82"/>
                    <a:pt x="433" y="82"/>
                    <a:pt x="433" y="22"/>
                  </a:cubicBezTo>
                  <a:cubicBezTo>
                    <a:pt x="433" y="16"/>
                    <a:pt x="427" y="14"/>
                    <a:pt x="419" y="13"/>
                  </a:cubicBezTo>
                  <a:cubicBezTo>
                    <a:pt x="389" y="8"/>
                    <a:pt x="330" y="0"/>
                    <a:pt x="2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</p:grpSp>
      <p:sp>
        <p:nvSpPr>
          <p:cNvPr id="3" name="Titel 9">
            <a:extLst>
              <a:ext uri="{FF2B5EF4-FFF2-40B4-BE49-F238E27FC236}">
                <a16:creationId xmlns:a16="http://schemas.microsoft.com/office/drawing/2014/main" id="{6A3FA10F-30D1-F3A5-4EDA-8CFFB4739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365" y="389481"/>
            <a:ext cx="8778236" cy="775319"/>
          </a:xfrm>
        </p:spPr>
        <p:txBody>
          <a:bodyPr anchor="b" anchorCtr="0">
            <a:normAutofit/>
          </a:bodyPr>
          <a:lstStyle>
            <a:lvl1pPr>
              <a:defRPr sz="30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00039417"/>
      </p:ext>
    </p:extLst>
  </p:cSld>
  <p:clrMapOvr>
    <a:masterClrMapping/>
  </p:clrMapOvr>
  <p:transition spd="slow">
    <p:push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4">
            <a:extLst>
              <a:ext uri="{FF2B5EF4-FFF2-40B4-BE49-F238E27FC236}">
                <a16:creationId xmlns:a16="http://schemas.microsoft.com/office/drawing/2014/main" id="{677C7E13-B522-8ABE-9BEC-ABB5CD74DF29}"/>
              </a:ext>
            </a:extLst>
          </p:cNvPr>
          <p:cNvSpPr/>
          <p:nvPr userDrawn="1"/>
        </p:nvSpPr>
        <p:spPr>
          <a:xfrm>
            <a:off x="1" y="1700213"/>
            <a:ext cx="12191998" cy="4249737"/>
          </a:xfrm>
          <a:prstGeom prst="rect">
            <a:avLst/>
          </a:prstGeom>
          <a:solidFill>
            <a:schemeClr val="tx1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sp>
        <p:nvSpPr>
          <p:cNvPr id="10" name="Pladsholder til tekst 13">
            <a:extLst>
              <a:ext uri="{FF2B5EF4-FFF2-40B4-BE49-F238E27FC236}">
                <a16:creationId xmlns:a16="http://schemas.microsoft.com/office/drawing/2014/main" id="{039E5C23-7E20-654D-ABA9-FF67508284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42300" y="1700214"/>
            <a:ext cx="3254375" cy="1194524"/>
          </a:xfrm>
        </p:spPr>
        <p:txBody>
          <a:bodyPr lIns="216000" anchor="b" anchorCtr="0"/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447675" indent="0">
              <a:buFontTx/>
              <a:buNone/>
              <a:defRPr/>
            </a:lvl3pPr>
            <a:lvl4pPr marL="577850" indent="0">
              <a:buFontTx/>
              <a:buNone/>
              <a:defRPr/>
            </a:lvl4pPr>
            <a:lvl5pPr marL="7588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subtitle style</a:t>
            </a:r>
            <a:endParaRPr lang="da-DK" dirty="0"/>
          </a:p>
        </p:txBody>
      </p:sp>
      <p:sp>
        <p:nvSpPr>
          <p:cNvPr id="11" name="Pladsholder til tekst 13">
            <a:extLst>
              <a:ext uri="{FF2B5EF4-FFF2-40B4-BE49-F238E27FC236}">
                <a16:creationId xmlns:a16="http://schemas.microsoft.com/office/drawing/2014/main" id="{A3105C39-AB34-D047-8FCE-A4F8125E86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300" y="3074126"/>
            <a:ext cx="3254375" cy="2871062"/>
          </a:xfrm>
        </p:spPr>
        <p:txBody>
          <a:bodyPr lIns="216000">
            <a:norm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447675" indent="0">
              <a:buFontTx/>
              <a:buNone/>
              <a:defRPr/>
            </a:lvl3pPr>
            <a:lvl4pPr marL="577850" indent="0">
              <a:buFontTx/>
              <a:buNone/>
              <a:defRPr/>
            </a:lvl4pPr>
            <a:lvl5pPr marL="7588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da-DK" dirty="0"/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14F719BA-DF75-8D4B-A9B9-3968A8C6E4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510831" y="6188118"/>
            <a:ext cx="390525" cy="390525"/>
            <a:chOff x="6496" y="3920"/>
            <a:chExt cx="246" cy="246"/>
          </a:xfrm>
          <a:solidFill>
            <a:schemeClr val="bg1">
              <a:alpha val="4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C818AE0-8EE7-3248-BE45-82CE374F25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9" y="4056"/>
              <a:ext cx="109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0A649AF-F5E2-8942-B02F-EFCAF80351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32" y="3922"/>
              <a:ext cx="110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0A33D33-9644-6D44-865C-7066A09777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6" y="3920"/>
              <a:ext cx="111" cy="112"/>
            </a:xfrm>
            <a:custGeom>
              <a:avLst/>
              <a:gdLst>
                <a:gd name="T0" fmla="*/ 235 w 440"/>
                <a:gd name="T1" fmla="*/ 0 h 442"/>
                <a:gd name="T2" fmla="*/ 0 w 440"/>
                <a:gd name="T3" fmla="*/ 124 h 442"/>
                <a:gd name="T4" fmla="*/ 0 w 440"/>
                <a:gd name="T5" fmla="*/ 317 h 442"/>
                <a:gd name="T6" fmla="*/ 234 w 440"/>
                <a:gd name="T7" fmla="*/ 442 h 442"/>
                <a:gd name="T8" fmla="*/ 421 w 440"/>
                <a:gd name="T9" fmla="*/ 434 h 442"/>
                <a:gd name="T10" fmla="*/ 440 w 440"/>
                <a:gd name="T11" fmla="*/ 422 h 442"/>
                <a:gd name="T12" fmla="*/ 440 w 440"/>
                <a:gd name="T13" fmla="*/ 368 h 442"/>
                <a:gd name="T14" fmla="*/ 421 w 440"/>
                <a:gd name="T15" fmla="*/ 356 h 442"/>
                <a:gd name="T16" fmla="*/ 226 w 440"/>
                <a:gd name="T17" fmla="*/ 356 h 442"/>
                <a:gd name="T18" fmla="*/ 164 w 440"/>
                <a:gd name="T19" fmla="*/ 317 h 442"/>
                <a:gd name="T20" fmla="*/ 164 w 440"/>
                <a:gd name="T21" fmla="*/ 256 h 442"/>
                <a:gd name="T22" fmla="*/ 413 w 440"/>
                <a:gd name="T23" fmla="*/ 256 h 442"/>
                <a:gd name="T24" fmla="*/ 432 w 440"/>
                <a:gd name="T25" fmla="*/ 244 h 442"/>
                <a:gd name="T26" fmla="*/ 432 w 440"/>
                <a:gd name="T27" fmla="*/ 189 h 442"/>
                <a:gd name="T28" fmla="*/ 413 w 440"/>
                <a:gd name="T29" fmla="*/ 177 h 442"/>
                <a:gd name="T30" fmla="*/ 164 w 440"/>
                <a:gd name="T31" fmla="*/ 177 h 442"/>
                <a:gd name="T32" fmla="*/ 164 w 440"/>
                <a:gd name="T33" fmla="*/ 124 h 442"/>
                <a:gd name="T34" fmla="*/ 226 w 440"/>
                <a:gd name="T35" fmla="*/ 85 h 442"/>
                <a:gd name="T36" fmla="*/ 421 w 440"/>
                <a:gd name="T37" fmla="*/ 85 h 442"/>
                <a:gd name="T38" fmla="*/ 440 w 440"/>
                <a:gd name="T39" fmla="*/ 73 h 442"/>
                <a:gd name="T40" fmla="*/ 440 w 440"/>
                <a:gd name="T41" fmla="*/ 20 h 442"/>
                <a:gd name="T42" fmla="*/ 421 w 440"/>
                <a:gd name="T43" fmla="*/ 8 h 442"/>
                <a:gd name="T44" fmla="*/ 235 w 440"/>
                <a:gd name="T4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0" h="442">
                  <a:moveTo>
                    <a:pt x="235" y="0"/>
                  </a:moveTo>
                  <a:cubicBezTo>
                    <a:pt x="111" y="0"/>
                    <a:pt x="0" y="19"/>
                    <a:pt x="0" y="124"/>
                  </a:cubicBezTo>
                  <a:cubicBezTo>
                    <a:pt x="0" y="124"/>
                    <a:pt x="0" y="124"/>
                    <a:pt x="0" y="317"/>
                  </a:cubicBezTo>
                  <a:cubicBezTo>
                    <a:pt x="0" y="422"/>
                    <a:pt x="110" y="442"/>
                    <a:pt x="234" y="442"/>
                  </a:cubicBezTo>
                  <a:cubicBezTo>
                    <a:pt x="338" y="442"/>
                    <a:pt x="387" y="437"/>
                    <a:pt x="421" y="434"/>
                  </a:cubicBezTo>
                  <a:cubicBezTo>
                    <a:pt x="434" y="433"/>
                    <a:pt x="440" y="429"/>
                    <a:pt x="440" y="422"/>
                  </a:cubicBezTo>
                  <a:cubicBezTo>
                    <a:pt x="440" y="422"/>
                    <a:pt x="440" y="422"/>
                    <a:pt x="440" y="368"/>
                  </a:cubicBezTo>
                  <a:cubicBezTo>
                    <a:pt x="440" y="362"/>
                    <a:pt x="432" y="356"/>
                    <a:pt x="421" y="356"/>
                  </a:cubicBezTo>
                  <a:cubicBezTo>
                    <a:pt x="421" y="356"/>
                    <a:pt x="421" y="356"/>
                    <a:pt x="226" y="356"/>
                  </a:cubicBezTo>
                  <a:cubicBezTo>
                    <a:pt x="180" y="356"/>
                    <a:pt x="164" y="347"/>
                    <a:pt x="164" y="317"/>
                  </a:cubicBezTo>
                  <a:cubicBezTo>
                    <a:pt x="164" y="317"/>
                    <a:pt x="164" y="317"/>
                    <a:pt x="164" y="256"/>
                  </a:cubicBezTo>
                  <a:cubicBezTo>
                    <a:pt x="164" y="256"/>
                    <a:pt x="164" y="256"/>
                    <a:pt x="413" y="256"/>
                  </a:cubicBezTo>
                  <a:cubicBezTo>
                    <a:pt x="424" y="256"/>
                    <a:pt x="432" y="250"/>
                    <a:pt x="432" y="244"/>
                  </a:cubicBezTo>
                  <a:cubicBezTo>
                    <a:pt x="432" y="244"/>
                    <a:pt x="432" y="244"/>
                    <a:pt x="432" y="189"/>
                  </a:cubicBezTo>
                  <a:cubicBezTo>
                    <a:pt x="432" y="182"/>
                    <a:pt x="424" y="177"/>
                    <a:pt x="413" y="177"/>
                  </a:cubicBezTo>
                  <a:cubicBezTo>
                    <a:pt x="413" y="177"/>
                    <a:pt x="413" y="177"/>
                    <a:pt x="164" y="177"/>
                  </a:cubicBezTo>
                  <a:cubicBezTo>
                    <a:pt x="164" y="177"/>
                    <a:pt x="164" y="177"/>
                    <a:pt x="164" y="124"/>
                  </a:cubicBezTo>
                  <a:cubicBezTo>
                    <a:pt x="164" y="94"/>
                    <a:pt x="180" y="85"/>
                    <a:pt x="226" y="85"/>
                  </a:cubicBezTo>
                  <a:cubicBezTo>
                    <a:pt x="226" y="85"/>
                    <a:pt x="226" y="85"/>
                    <a:pt x="421" y="85"/>
                  </a:cubicBezTo>
                  <a:cubicBezTo>
                    <a:pt x="432" y="85"/>
                    <a:pt x="440" y="80"/>
                    <a:pt x="440" y="73"/>
                  </a:cubicBezTo>
                  <a:cubicBezTo>
                    <a:pt x="440" y="73"/>
                    <a:pt x="440" y="73"/>
                    <a:pt x="440" y="20"/>
                  </a:cubicBezTo>
                  <a:cubicBezTo>
                    <a:pt x="440" y="12"/>
                    <a:pt x="434" y="9"/>
                    <a:pt x="421" y="8"/>
                  </a:cubicBezTo>
                  <a:cubicBezTo>
                    <a:pt x="387" y="5"/>
                    <a:pt x="339" y="0"/>
                    <a:pt x="23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ABB9BB6-55CB-3643-863D-4381DF8707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2" y="4056"/>
              <a:ext cx="110" cy="110"/>
            </a:xfrm>
            <a:custGeom>
              <a:avLst/>
              <a:gdLst>
                <a:gd name="T0" fmla="*/ 248 w 433"/>
                <a:gd name="T1" fmla="*/ 0 h 433"/>
                <a:gd name="T2" fmla="*/ 0 w 433"/>
                <a:gd name="T3" fmla="*/ 181 h 433"/>
                <a:gd name="T4" fmla="*/ 0 w 433"/>
                <a:gd name="T5" fmla="*/ 252 h 433"/>
                <a:gd name="T6" fmla="*/ 233 w 433"/>
                <a:gd name="T7" fmla="*/ 433 h 433"/>
                <a:gd name="T8" fmla="*/ 409 w 433"/>
                <a:gd name="T9" fmla="*/ 422 h 433"/>
                <a:gd name="T10" fmla="*/ 416 w 433"/>
                <a:gd name="T11" fmla="*/ 421 h 433"/>
                <a:gd name="T12" fmla="*/ 432 w 433"/>
                <a:gd name="T13" fmla="*/ 408 h 433"/>
                <a:gd name="T14" fmla="*/ 432 w 433"/>
                <a:gd name="T15" fmla="*/ 217 h 433"/>
                <a:gd name="T16" fmla="*/ 416 w 433"/>
                <a:gd name="T17" fmla="*/ 206 h 433"/>
                <a:gd name="T18" fmla="*/ 269 w 433"/>
                <a:gd name="T19" fmla="*/ 206 h 433"/>
                <a:gd name="T20" fmla="*/ 257 w 433"/>
                <a:gd name="T21" fmla="*/ 217 h 433"/>
                <a:gd name="T22" fmla="*/ 257 w 433"/>
                <a:gd name="T23" fmla="*/ 272 h 433"/>
                <a:gd name="T24" fmla="*/ 269 w 433"/>
                <a:gd name="T25" fmla="*/ 283 h 433"/>
                <a:gd name="T26" fmla="*/ 296 w 433"/>
                <a:gd name="T27" fmla="*/ 283 h 433"/>
                <a:gd name="T28" fmla="*/ 296 w 433"/>
                <a:gd name="T29" fmla="*/ 348 h 433"/>
                <a:gd name="T30" fmla="*/ 233 w 433"/>
                <a:gd name="T31" fmla="*/ 349 h 433"/>
                <a:gd name="T32" fmla="*/ 141 w 433"/>
                <a:gd name="T33" fmla="*/ 253 h 433"/>
                <a:gd name="T34" fmla="*/ 141 w 433"/>
                <a:gd name="T35" fmla="*/ 181 h 433"/>
                <a:gd name="T36" fmla="*/ 239 w 433"/>
                <a:gd name="T37" fmla="*/ 85 h 433"/>
                <a:gd name="T38" fmla="*/ 248 w 433"/>
                <a:gd name="T39" fmla="*/ 85 h 433"/>
                <a:gd name="T40" fmla="*/ 419 w 433"/>
                <a:gd name="T41" fmla="*/ 89 h 433"/>
                <a:gd name="T42" fmla="*/ 421 w 433"/>
                <a:gd name="T43" fmla="*/ 89 h 433"/>
                <a:gd name="T44" fmla="*/ 433 w 433"/>
                <a:gd name="T45" fmla="*/ 82 h 433"/>
                <a:gd name="T46" fmla="*/ 433 w 433"/>
                <a:gd name="T47" fmla="*/ 22 h 433"/>
                <a:gd name="T48" fmla="*/ 419 w 433"/>
                <a:gd name="T49" fmla="*/ 13 h 433"/>
                <a:gd name="T50" fmla="*/ 248 w 433"/>
                <a:gd name="T5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3" h="433">
                  <a:moveTo>
                    <a:pt x="248" y="0"/>
                  </a:moveTo>
                  <a:cubicBezTo>
                    <a:pt x="130" y="0"/>
                    <a:pt x="0" y="36"/>
                    <a:pt x="0" y="181"/>
                  </a:cubicBezTo>
                  <a:cubicBezTo>
                    <a:pt x="0" y="181"/>
                    <a:pt x="0" y="181"/>
                    <a:pt x="0" y="252"/>
                  </a:cubicBezTo>
                  <a:cubicBezTo>
                    <a:pt x="0" y="396"/>
                    <a:pt x="140" y="433"/>
                    <a:pt x="233" y="433"/>
                  </a:cubicBezTo>
                  <a:cubicBezTo>
                    <a:pt x="310" y="433"/>
                    <a:pt x="366" y="428"/>
                    <a:pt x="409" y="422"/>
                  </a:cubicBezTo>
                  <a:cubicBezTo>
                    <a:pt x="411" y="422"/>
                    <a:pt x="414" y="422"/>
                    <a:pt x="416" y="421"/>
                  </a:cubicBezTo>
                  <a:cubicBezTo>
                    <a:pt x="428" y="420"/>
                    <a:pt x="432" y="416"/>
                    <a:pt x="432" y="408"/>
                  </a:cubicBezTo>
                  <a:cubicBezTo>
                    <a:pt x="432" y="408"/>
                    <a:pt x="432" y="408"/>
                    <a:pt x="432" y="217"/>
                  </a:cubicBezTo>
                  <a:cubicBezTo>
                    <a:pt x="432" y="211"/>
                    <a:pt x="425" y="206"/>
                    <a:pt x="416" y="206"/>
                  </a:cubicBezTo>
                  <a:cubicBezTo>
                    <a:pt x="416" y="206"/>
                    <a:pt x="416" y="206"/>
                    <a:pt x="269" y="206"/>
                  </a:cubicBezTo>
                  <a:cubicBezTo>
                    <a:pt x="262" y="206"/>
                    <a:pt x="257" y="211"/>
                    <a:pt x="257" y="217"/>
                  </a:cubicBezTo>
                  <a:cubicBezTo>
                    <a:pt x="257" y="217"/>
                    <a:pt x="257" y="217"/>
                    <a:pt x="257" y="272"/>
                  </a:cubicBezTo>
                  <a:cubicBezTo>
                    <a:pt x="257" y="278"/>
                    <a:pt x="262" y="283"/>
                    <a:pt x="269" y="283"/>
                  </a:cubicBezTo>
                  <a:cubicBezTo>
                    <a:pt x="269" y="283"/>
                    <a:pt x="269" y="283"/>
                    <a:pt x="296" y="283"/>
                  </a:cubicBezTo>
                  <a:cubicBezTo>
                    <a:pt x="296" y="283"/>
                    <a:pt x="296" y="283"/>
                    <a:pt x="296" y="348"/>
                  </a:cubicBezTo>
                  <a:cubicBezTo>
                    <a:pt x="276" y="349"/>
                    <a:pt x="256" y="349"/>
                    <a:pt x="233" y="349"/>
                  </a:cubicBezTo>
                  <a:cubicBezTo>
                    <a:pt x="193" y="349"/>
                    <a:pt x="141" y="331"/>
                    <a:pt x="141" y="253"/>
                  </a:cubicBezTo>
                  <a:cubicBezTo>
                    <a:pt x="141" y="253"/>
                    <a:pt x="141" y="253"/>
                    <a:pt x="141" y="181"/>
                  </a:cubicBezTo>
                  <a:cubicBezTo>
                    <a:pt x="141" y="110"/>
                    <a:pt x="179" y="87"/>
                    <a:pt x="239" y="85"/>
                  </a:cubicBezTo>
                  <a:cubicBezTo>
                    <a:pt x="242" y="85"/>
                    <a:pt x="245" y="85"/>
                    <a:pt x="248" y="85"/>
                  </a:cubicBezTo>
                  <a:cubicBezTo>
                    <a:pt x="318" y="85"/>
                    <a:pt x="379" y="88"/>
                    <a:pt x="419" y="89"/>
                  </a:cubicBezTo>
                  <a:cubicBezTo>
                    <a:pt x="419" y="89"/>
                    <a:pt x="419" y="89"/>
                    <a:pt x="421" y="89"/>
                  </a:cubicBezTo>
                  <a:cubicBezTo>
                    <a:pt x="428" y="89"/>
                    <a:pt x="433" y="88"/>
                    <a:pt x="433" y="82"/>
                  </a:cubicBezTo>
                  <a:cubicBezTo>
                    <a:pt x="433" y="82"/>
                    <a:pt x="433" y="82"/>
                    <a:pt x="433" y="22"/>
                  </a:cubicBezTo>
                  <a:cubicBezTo>
                    <a:pt x="433" y="16"/>
                    <a:pt x="427" y="14"/>
                    <a:pt x="419" y="13"/>
                  </a:cubicBezTo>
                  <a:cubicBezTo>
                    <a:pt x="389" y="8"/>
                    <a:pt x="330" y="0"/>
                    <a:pt x="2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</p:grpSp>
      <p:sp>
        <p:nvSpPr>
          <p:cNvPr id="5" name="Pladsholder til tabel 4">
            <a:extLst>
              <a:ext uri="{FF2B5EF4-FFF2-40B4-BE49-F238E27FC236}">
                <a16:creationId xmlns:a16="http://schemas.microsoft.com/office/drawing/2014/main" id="{3355A835-C988-E940-9174-267815E22248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340365" y="1700213"/>
            <a:ext cx="7901936" cy="4249737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table</a:t>
            </a:r>
            <a:endParaRPr lang="da-DK" dirty="0"/>
          </a:p>
        </p:txBody>
      </p:sp>
      <p:sp>
        <p:nvSpPr>
          <p:cNvPr id="3" name="Titel 9">
            <a:extLst>
              <a:ext uri="{FF2B5EF4-FFF2-40B4-BE49-F238E27FC236}">
                <a16:creationId xmlns:a16="http://schemas.microsoft.com/office/drawing/2014/main" id="{9165DF3A-9812-D33F-2426-083B093399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364" y="389481"/>
            <a:ext cx="10775657" cy="775319"/>
          </a:xfrm>
        </p:spPr>
        <p:txBody>
          <a:bodyPr anchor="b" anchorCtr="0">
            <a:normAutofit/>
          </a:bodyPr>
          <a:lstStyle>
            <a:lvl1pPr>
              <a:defRPr sz="3000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grpSp>
        <p:nvGrpSpPr>
          <p:cNvPr id="27" name="Gruppe 26">
            <a:extLst>
              <a:ext uri="{FF2B5EF4-FFF2-40B4-BE49-F238E27FC236}">
                <a16:creationId xmlns:a16="http://schemas.microsoft.com/office/drawing/2014/main" id="{A768D7EA-8D20-CA06-1C1F-2AD75183C597}"/>
              </a:ext>
            </a:extLst>
          </p:cNvPr>
          <p:cNvGrpSpPr/>
          <p:nvPr userDrawn="1"/>
        </p:nvGrpSpPr>
        <p:grpSpPr>
          <a:xfrm>
            <a:off x="-1" y="1"/>
            <a:ext cx="12192001" cy="164792"/>
            <a:chOff x="-1" y="0"/>
            <a:chExt cx="12192001" cy="279357"/>
          </a:xfrm>
        </p:grpSpPr>
        <p:grpSp>
          <p:nvGrpSpPr>
            <p:cNvPr id="28" name="Group 3">
              <a:extLst>
                <a:ext uri="{FF2B5EF4-FFF2-40B4-BE49-F238E27FC236}">
                  <a16:creationId xmlns:a16="http://schemas.microsoft.com/office/drawing/2014/main" id="{055F6F03-CE3A-7CC1-5835-21664D84A720}"/>
                </a:ext>
              </a:extLst>
            </p:cNvPr>
            <p:cNvGrpSpPr/>
            <p:nvPr userDrawn="1"/>
          </p:nvGrpSpPr>
          <p:grpSpPr>
            <a:xfrm>
              <a:off x="6096000" y="0"/>
              <a:ext cx="6096000" cy="279357"/>
              <a:chOff x="0" y="3537831"/>
              <a:chExt cx="12191999" cy="1973736"/>
            </a:xfrm>
          </p:grpSpPr>
          <p:sp>
            <p:nvSpPr>
              <p:cNvPr id="32" name="Rectangle 6">
                <a:extLst>
                  <a:ext uri="{FF2B5EF4-FFF2-40B4-BE49-F238E27FC236}">
                    <a16:creationId xmlns:a16="http://schemas.microsoft.com/office/drawing/2014/main" id="{7443D0F0-BEC8-C8B8-50C8-1A3B13985419}"/>
                  </a:ext>
                </a:extLst>
              </p:cNvPr>
              <p:cNvSpPr/>
              <p:nvPr userDrawn="1"/>
            </p:nvSpPr>
            <p:spPr>
              <a:xfrm>
                <a:off x="0" y="3537831"/>
                <a:ext cx="8128932" cy="1973736"/>
              </a:xfrm>
              <a:prstGeom prst="rect">
                <a:avLst/>
              </a:prstGeom>
              <a:solidFill>
                <a:srgbClr val="517770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>
                  <a:lnSpc>
                    <a:spcPct val="90000"/>
                  </a:lnSpc>
                </a:pPr>
                <a:endParaRPr lang="da-DK" sz="2800" dirty="0" err="1"/>
              </a:p>
            </p:txBody>
          </p:sp>
          <p:sp>
            <p:nvSpPr>
              <p:cNvPr id="33" name="Rectangle 7">
                <a:extLst>
                  <a:ext uri="{FF2B5EF4-FFF2-40B4-BE49-F238E27FC236}">
                    <a16:creationId xmlns:a16="http://schemas.microsoft.com/office/drawing/2014/main" id="{87E60CC5-B865-BB2C-0757-1FFB6E462F4C}"/>
                  </a:ext>
                </a:extLst>
              </p:cNvPr>
              <p:cNvSpPr/>
              <p:nvPr userDrawn="1"/>
            </p:nvSpPr>
            <p:spPr>
              <a:xfrm>
                <a:off x="8128932" y="3537831"/>
                <a:ext cx="4063067" cy="1973736"/>
              </a:xfrm>
              <a:prstGeom prst="rect">
                <a:avLst/>
              </a:prstGeom>
              <a:solidFill>
                <a:srgbClr val="517770">
                  <a:alpha val="8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>
                  <a:lnSpc>
                    <a:spcPct val="90000"/>
                  </a:lnSpc>
                </a:pPr>
                <a:endParaRPr lang="da-DK" sz="2800" dirty="0" err="1"/>
              </a:p>
            </p:txBody>
          </p:sp>
        </p:grpSp>
        <p:grpSp>
          <p:nvGrpSpPr>
            <p:cNvPr id="29" name="Group 3">
              <a:extLst>
                <a:ext uri="{FF2B5EF4-FFF2-40B4-BE49-F238E27FC236}">
                  <a16:creationId xmlns:a16="http://schemas.microsoft.com/office/drawing/2014/main" id="{3D590317-1D67-0DEE-AAD4-2555123BCC4C}"/>
                </a:ext>
              </a:extLst>
            </p:cNvPr>
            <p:cNvGrpSpPr/>
            <p:nvPr userDrawn="1"/>
          </p:nvGrpSpPr>
          <p:grpSpPr>
            <a:xfrm>
              <a:off x="-1" y="0"/>
              <a:ext cx="6096000" cy="279357"/>
              <a:chOff x="0" y="3537831"/>
              <a:chExt cx="12191999" cy="1973736"/>
            </a:xfrm>
          </p:grpSpPr>
          <p:sp>
            <p:nvSpPr>
              <p:cNvPr id="30" name="Rectangle 6">
                <a:extLst>
                  <a:ext uri="{FF2B5EF4-FFF2-40B4-BE49-F238E27FC236}">
                    <a16:creationId xmlns:a16="http://schemas.microsoft.com/office/drawing/2014/main" id="{43735F36-CE08-CA36-2123-A98FCFE59B84}"/>
                  </a:ext>
                </a:extLst>
              </p:cNvPr>
              <p:cNvSpPr/>
              <p:nvPr userDrawn="1"/>
            </p:nvSpPr>
            <p:spPr>
              <a:xfrm>
                <a:off x="0" y="3537831"/>
                <a:ext cx="8128932" cy="1973736"/>
              </a:xfrm>
              <a:prstGeom prst="rect">
                <a:avLst/>
              </a:prstGeom>
              <a:solidFill>
                <a:schemeClr val="accent4">
                  <a:alpha val="6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>
                  <a:lnSpc>
                    <a:spcPct val="90000"/>
                  </a:lnSpc>
                </a:pPr>
                <a:endParaRPr lang="da-DK" sz="2800" dirty="0" err="1"/>
              </a:p>
            </p:txBody>
          </p:sp>
          <p:sp>
            <p:nvSpPr>
              <p:cNvPr id="31" name="Rectangle 7">
                <a:extLst>
                  <a:ext uri="{FF2B5EF4-FFF2-40B4-BE49-F238E27FC236}">
                    <a16:creationId xmlns:a16="http://schemas.microsoft.com/office/drawing/2014/main" id="{C4F1FCBB-766E-8874-9D74-FFAC7450423F}"/>
                  </a:ext>
                </a:extLst>
              </p:cNvPr>
              <p:cNvSpPr/>
              <p:nvPr userDrawn="1"/>
            </p:nvSpPr>
            <p:spPr>
              <a:xfrm>
                <a:off x="8128932" y="3537831"/>
                <a:ext cx="4063067" cy="197373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8509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>
                  <a:lnSpc>
                    <a:spcPct val="90000"/>
                  </a:lnSpc>
                </a:pPr>
                <a:endParaRPr lang="da-DK" sz="2800" dirty="0" err="1"/>
              </a:p>
            </p:txBody>
          </p:sp>
        </p:grpSp>
      </p:grp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88817128-FFDE-2060-5815-96AEF3D09726}"/>
              </a:ext>
            </a:extLst>
          </p:cNvPr>
          <p:cNvGrpSpPr/>
          <p:nvPr userDrawn="1"/>
        </p:nvGrpSpPr>
        <p:grpSpPr>
          <a:xfrm>
            <a:off x="-1" y="6812281"/>
            <a:ext cx="12192001" cy="45719"/>
            <a:chOff x="-1" y="6812281"/>
            <a:chExt cx="12192001" cy="45719"/>
          </a:xfrm>
        </p:grpSpPr>
        <p:grpSp>
          <p:nvGrpSpPr>
            <p:cNvPr id="35" name="Group 3">
              <a:extLst>
                <a:ext uri="{FF2B5EF4-FFF2-40B4-BE49-F238E27FC236}">
                  <a16:creationId xmlns:a16="http://schemas.microsoft.com/office/drawing/2014/main" id="{ED3EB363-CB70-067E-DF4D-3B489C24EAE7}"/>
                </a:ext>
              </a:extLst>
            </p:cNvPr>
            <p:cNvGrpSpPr/>
            <p:nvPr userDrawn="1"/>
          </p:nvGrpSpPr>
          <p:grpSpPr>
            <a:xfrm>
              <a:off x="6096000" y="6812281"/>
              <a:ext cx="6096000" cy="45719"/>
              <a:chOff x="0" y="3537831"/>
              <a:chExt cx="12191999" cy="1973736"/>
            </a:xfrm>
          </p:grpSpPr>
          <p:sp>
            <p:nvSpPr>
              <p:cNvPr id="39" name="Rectangle 6">
                <a:extLst>
                  <a:ext uri="{FF2B5EF4-FFF2-40B4-BE49-F238E27FC236}">
                    <a16:creationId xmlns:a16="http://schemas.microsoft.com/office/drawing/2014/main" id="{66FB5E6F-2E8B-C2A6-7FDC-EAC4D0E42163}"/>
                  </a:ext>
                </a:extLst>
              </p:cNvPr>
              <p:cNvSpPr/>
              <p:nvPr userDrawn="1"/>
            </p:nvSpPr>
            <p:spPr>
              <a:xfrm>
                <a:off x="0" y="3537831"/>
                <a:ext cx="8128932" cy="1973736"/>
              </a:xfrm>
              <a:prstGeom prst="rect">
                <a:avLst/>
              </a:prstGeom>
              <a:solidFill>
                <a:srgbClr val="517770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>
                  <a:lnSpc>
                    <a:spcPct val="90000"/>
                  </a:lnSpc>
                </a:pPr>
                <a:endParaRPr lang="da-DK" sz="2800" dirty="0" err="1"/>
              </a:p>
            </p:txBody>
          </p:sp>
          <p:sp>
            <p:nvSpPr>
              <p:cNvPr id="40" name="Rectangle 7">
                <a:extLst>
                  <a:ext uri="{FF2B5EF4-FFF2-40B4-BE49-F238E27FC236}">
                    <a16:creationId xmlns:a16="http://schemas.microsoft.com/office/drawing/2014/main" id="{3B7C6033-7CA2-1B58-7DE9-D3CFC6B82478}"/>
                  </a:ext>
                </a:extLst>
              </p:cNvPr>
              <p:cNvSpPr/>
              <p:nvPr userDrawn="1"/>
            </p:nvSpPr>
            <p:spPr>
              <a:xfrm>
                <a:off x="8128932" y="3537831"/>
                <a:ext cx="4063067" cy="1973736"/>
              </a:xfrm>
              <a:prstGeom prst="rect">
                <a:avLst/>
              </a:prstGeom>
              <a:solidFill>
                <a:srgbClr val="517770">
                  <a:alpha val="8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>
                  <a:lnSpc>
                    <a:spcPct val="90000"/>
                  </a:lnSpc>
                </a:pPr>
                <a:endParaRPr lang="da-DK" sz="2800" dirty="0" err="1"/>
              </a:p>
            </p:txBody>
          </p:sp>
        </p:grpSp>
        <p:grpSp>
          <p:nvGrpSpPr>
            <p:cNvPr id="36" name="Group 3">
              <a:extLst>
                <a:ext uri="{FF2B5EF4-FFF2-40B4-BE49-F238E27FC236}">
                  <a16:creationId xmlns:a16="http://schemas.microsoft.com/office/drawing/2014/main" id="{408FC812-21DA-741E-7E96-83AB1B906B9C}"/>
                </a:ext>
              </a:extLst>
            </p:cNvPr>
            <p:cNvGrpSpPr/>
            <p:nvPr userDrawn="1"/>
          </p:nvGrpSpPr>
          <p:grpSpPr>
            <a:xfrm>
              <a:off x="-1" y="6812281"/>
              <a:ext cx="6096000" cy="45719"/>
              <a:chOff x="0" y="3537831"/>
              <a:chExt cx="12191999" cy="1973736"/>
            </a:xfrm>
          </p:grpSpPr>
          <p:sp>
            <p:nvSpPr>
              <p:cNvPr id="37" name="Rectangle 6">
                <a:extLst>
                  <a:ext uri="{FF2B5EF4-FFF2-40B4-BE49-F238E27FC236}">
                    <a16:creationId xmlns:a16="http://schemas.microsoft.com/office/drawing/2014/main" id="{A0886BF0-1A3D-CC03-BCDB-63D60879BCB0}"/>
                  </a:ext>
                </a:extLst>
              </p:cNvPr>
              <p:cNvSpPr/>
              <p:nvPr userDrawn="1"/>
            </p:nvSpPr>
            <p:spPr>
              <a:xfrm>
                <a:off x="0" y="3537831"/>
                <a:ext cx="8128932" cy="1973736"/>
              </a:xfrm>
              <a:prstGeom prst="rect">
                <a:avLst/>
              </a:prstGeom>
              <a:solidFill>
                <a:schemeClr val="accent4">
                  <a:lumMod val="75000"/>
                  <a:alpha val="6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>
                  <a:lnSpc>
                    <a:spcPct val="90000"/>
                  </a:lnSpc>
                </a:pPr>
                <a:endParaRPr lang="da-DK" sz="2800" dirty="0" err="1"/>
              </a:p>
            </p:txBody>
          </p:sp>
          <p:sp>
            <p:nvSpPr>
              <p:cNvPr id="38" name="Rectangle 7">
                <a:extLst>
                  <a:ext uri="{FF2B5EF4-FFF2-40B4-BE49-F238E27FC236}">
                    <a16:creationId xmlns:a16="http://schemas.microsoft.com/office/drawing/2014/main" id="{B2D564A8-BA92-8864-2D62-E5671E7ACDFF}"/>
                  </a:ext>
                </a:extLst>
              </p:cNvPr>
              <p:cNvSpPr/>
              <p:nvPr userDrawn="1"/>
            </p:nvSpPr>
            <p:spPr>
              <a:xfrm>
                <a:off x="8128932" y="3537831"/>
                <a:ext cx="4063067" cy="197373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8509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>
                  <a:lnSpc>
                    <a:spcPct val="90000"/>
                  </a:lnSpc>
                </a:pPr>
                <a:endParaRPr lang="da-DK" sz="2800" dirty="0" err="1"/>
              </a:p>
            </p:txBody>
          </p:sp>
        </p:grpSp>
      </p:grpSp>
      <p:pic>
        <p:nvPicPr>
          <p:cNvPr id="2" name="Billede 1" descr="Et billede, der indeholder skærmbillede, mønster, sort&#10;&#10;Automatisk genereret beskrivelse">
            <a:extLst>
              <a:ext uri="{FF2B5EF4-FFF2-40B4-BE49-F238E27FC236}">
                <a16:creationId xmlns:a16="http://schemas.microsoft.com/office/drawing/2014/main" id="{24651F5F-DDC7-A6C4-C6CE-95130E5437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889" t="60501" r="-3515" b="14225"/>
          <a:stretch/>
        </p:blipFill>
        <p:spPr>
          <a:xfrm>
            <a:off x="-1" y="5943061"/>
            <a:ext cx="4785483" cy="91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06839"/>
      </p:ext>
    </p:extLst>
  </p:cSld>
  <p:clrMapOvr>
    <a:masterClrMapping/>
  </p:clrMapOvr>
  <p:transition spd="slow">
    <p:push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sp - ph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billede 3">
            <a:extLst>
              <a:ext uri="{FF2B5EF4-FFF2-40B4-BE49-F238E27FC236}">
                <a16:creationId xmlns:a16="http://schemas.microsoft.com/office/drawing/2014/main" id="{F634BC9F-862A-3345-94C4-8CD9A32E47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700212"/>
            <a:ext cx="6096000" cy="4249737"/>
          </a:xfrm>
        </p:spPr>
        <p:txBody>
          <a:bodyPr anchor="ctr" anchorCtr="0"/>
          <a:lstStyle>
            <a:lvl1pPr algn="ct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a-DK" dirty="0" err="1"/>
              <a:t>Insert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6" name="Titel 9">
            <a:extLst>
              <a:ext uri="{FF2B5EF4-FFF2-40B4-BE49-F238E27FC236}">
                <a16:creationId xmlns:a16="http://schemas.microsoft.com/office/drawing/2014/main" id="{74E010EA-6EF1-405E-9154-93079931D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4" y="451855"/>
            <a:ext cx="11206031" cy="1068970"/>
          </a:xfrm>
        </p:spPr>
        <p:txBody>
          <a:bodyPr anchor="b" anchorCtr="0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6A93804C-F16D-F848-B84B-80BCDCDA55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1700213"/>
            <a:ext cx="5148263" cy="4249737"/>
          </a:xfr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C63700B2-BBC0-E44D-9DC3-0433AA96F82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510831" y="6188118"/>
            <a:ext cx="390525" cy="390525"/>
            <a:chOff x="6496" y="3920"/>
            <a:chExt cx="246" cy="246"/>
          </a:xfrm>
          <a:solidFill>
            <a:schemeClr val="bg1">
              <a:alpha val="40000"/>
            </a:schemeClr>
          </a:soli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D9D37354-DBA7-D949-895B-6B605CA42E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9" y="4056"/>
              <a:ext cx="109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1559626F-5F3A-C24C-9BB0-2EC391179E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32" y="3922"/>
              <a:ext cx="110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35C8AD4-ADE5-AA46-B8DF-8069D19CC7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6" y="3920"/>
              <a:ext cx="111" cy="112"/>
            </a:xfrm>
            <a:custGeom>
              <a:avLst/>
              <a:gdLst>
                <a:gd name="T0" fmla="*/ 235 w 440"/>
                <a:gd name="T1" fmla="*/ 0 h 442"/>
                <a:gd name="T2" fmla="*/ 0 w 440"/>
                <a:gd name="T3" fmla="*/ 124 h 442"/>
                <a:gd name="T4" fmla="*/ 0 w 440"/>
                <a:gd name="T5" fmla="*/ 317 h 442"/>
                <a:gd name="T6" fmla="*/ 234 w 440"/>
                <a:gd name="T7" fmla="*/ 442 h 442"/>
                <a:gd name="T8" fmla="*/ 421 w 440"/>
                <a:gd name="T9" fmla="*/ 434 h 442"/>
                <a:gd name="T10" fmla="*/ 440 w 440"/>
                <a:gd name="T11" fmla="*/ 422 h 442"/>
                <a:gd name="T12" fmla="*/ 440 w 440"/>
                <a:gd name="T13" fmla="*/ 368 h 442"/>
                <a:gd name="T14" fmla="*/ 421 w 440"/>
                <a:gd name="T15" fmla="*/ 356 h 442"/>
                <a:gd name="T16" fmla="*/ 226 w 440"/>
                <a:gd name="T17" fmla="*/ 356 h 442"/>
                <a:gd name="T18" fmla="*/ 164 w 440"/>
                <a:gd name="T19" fmla="*/ 317 h 442"/>
                <a:gd name="T20" fmla="*/ 164 w 440"/>
                <a:gd name="T21" fmla="*/ 256 h 442"/>
                <a:gd name="T22" fmla="*/ 413 w 440"/>
                <a:gd name="T23" fmla="*/ 256 h 442"/>
                <a:gd name="T24" fmla="*/ 432 w 440"/>
                <a:gd name="T25" fmla="*/ 244 h 442"/>
                <a:gd name="T26" fmla="*/ 432 w 440"/>
                <a:gd name="T27" fmla="*/ 189 h 442"/>
                <a:gd name="T28" fmla="*/ 413 w 440"/>
                <a:gd name="T29" fmla="*/ 177 h 442"/>
                <a:gd name="T30" fmla="*/ 164 w 440"/>
                <a:gd name="T31" fmla="*/ 177 h 442"/>
                <a:gd name="T32" fmla="*/ 164 w 440"/>
                <a:gd name="T33" fmla="*/ 124 h 442"/>
                <a:gd name="T34" fmla="*/ 226 w 440"/>
                <a:gd name="T35" fmla="*/ 85 h 442"/>
                <a:gd name="T36" fmla="*/ 421 w 440"/>
                <a:gd name="T37" fmla="*/ 85 h 442"/>
                <a:gd name="T38" fmla="*/ 440 w 440"/>
                <a:gd name="T39" fmla="*/ 73 h 442"/>
                <a:gd name="T40" fmla="*/ 440 w 440"/>
                <a:gd name="T41" fmla="*/ 20 h 442"/>
                <a:gd name="T42" fmla="*/ 421 w 440"/>
                <a:gd name="T43" fmla="*/ 8 h 442"/>
                <a:gd name="T44" fmla="*/ 235 w 440"/>
                <a:gd name="T4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0" h="442">
                  <a:moveTo>
                    <a:pt x="235" y="0"/>
                  </a:moveTo>
                  <a:cubicBezTo>
                    <a:pt x="111" y="0"/>
                    <a:pt x="0" y="19"/>
                    <a:pt x="0" y="124"/>
                  </a:cubicBezTo>
                  <a:cubicBezTo>
                    <a:pt x="0" y="124"/>
                    <a:pt x="0" y="124"/>
                    <a:pt x="0" y="317"/>
                  </a:cubicBezTo>
                  <a:cubicBezTo>
                    <a:pt x="0" y="422"/>
                    <a:pt x="110" y="442"/>
                    <a:pt x="234" y="442"/>
                  </a:cubicBezTo>
                  <a:cubicBezTo>
                    <a:pt x="338" y="442"/>
                    <a:pt x="387" y="437"/>
                    <a:pt x="421" y="434"/>
                  </a:cubicBezTo>
                  <a:cubicBezTo>
                    <a:pt x="434" y="433"/>
                    <a:pt x="440" y="429"/>
                    <a:pt x="440" y="422"/>
                  </a:cubicBezTo>
                  <a:cubicBezTo>
                    <a:pt x="440" y="422"/>
                    <a:pt x="440" y="422"/>
                    <a:pt x="440" y="368"/>
                  </a:cubicBezTo>
                  <a:cubicBezTo>
                    <a:pt x="440" y="362"/>
                    <a:pt x="432" y="356"/>
                    <a:pt x="421" y="356"/>
                  </a:cubicBezTo>
                  <a:cubicBezTo>
                    <a:pt x="421" y="356"/>
                    <a:pt x="421" y="356"/>
                    <a:pt x="226" y="356"/>
                  </a:cubicBezTo>
                  <a:cubicBezTo>
                    <a:pt x="180" y="356"/>
                    <a:pt x="164" y="347"/>
                    <a:pt x="164" y="317"/>
                  </a:cubicBezTo>
                  <a:cubicBezTo>
                    <a:pt x="164" y="317"/>
                    <a:pt x="164" y="317"/>
                    <a:pt x="164" y="256"/>
                  </a:cubicBezTo>
                  <a:cubicBezTo>
                    <a:pt x="164" y="256"/>
                    <a:pt x="164" y="256"/>
                    <a:pt x="413" y="256"/>
                  </a:cubicBezTo>
                  <a:cubicBezTo>
                    <a:pt x="424" y="256"/>
                    <a:pt x="432" y="250"/>
                    <a:pt x="432" y="244"/>
                  </a:cubicBezTo>
                  <a:cubicBezTo>
                    <a:pt x="432" y="244"/>
                    <a:pt x="432" y="244"/>
                    <a:pt x="432" y="189"/>
                  </a:cubicBezTo>
                  <a:cubicBezTo>
                    <a:pt x="432" y="182"/>
                    <a:pt x="424" y="177"/>
                    <a:pt x="413" y="177"/>
                  </a:cubicBezTo>
                  <a:cubicBezTo>
                    <a:pt x="413" y="177"/>
                    <a:pt x="413" y="177"/>
                    <a:pt x="164" y="177"/>
                  </a:cubicBezTo>
                  <a:cubicBezTo>
                    <a:pt x="164" y="177"/>
                    <a:pt x="164" y="177"/>
                    <a:pt x="164" y="124"/>
                  </a:cubicBezTo>
                  <a:cubicBezTo>
                    <a:pt x="164" y="94"/>
                    <a:pt x="180" y="85"/>
                    <a:pt x="226" y="85"/>
                  </a:cubicBezTo>
                  <a:cubicBezTo>
                    <a:pt x="226" y="85"/>
                    <a:pt x="226" y="85"/>
                    <a:pt x="421" y="85"/>
                  </a:cubicBezTo>
                  <a:cubicBezTo>
                    <a:pt x="432" y="85"/>
                    <a:pt x="440" y="80"/>
                    <a:pt x="440" y="73"/>
                  </a:cubicBezTo>
                  <a:cubicBezTo>
                    <a:pt x="440" y="73"/>
                    <a:pt x="440" y="73"/>
                    <a:pt x="440" y="20"/>
                  </a:cubicBezTo>
                  <a:cubicBezTo>
                    <a:pt x="440" y="12"/>
                    <a:pt x="434" y="9"/>
                    <a:pt x="421" y="8"/>
                  </a:cubicBezTo>
                  <a:cubicBezTo>
                    <a:pt x="387" y="5"/>
                    <a:pt x="339" y="0"/>
                    <a:pt x="23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0534870-5743-E14E-B7B1-65C85ECD7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2" y="4056"/>
              <a:ext cx="110" cy="110"/>
            </a:xfrm>
            <a:custGeom>
              <a:avLst/>
              <a:gdLst>
                <a:gd name="T0" fmla="*/ 248 w 433"/>
                <a:gd name="T1" fmla="*/ 0 h 433"/>
                <a:gd name="T2" fmla="*/ 0 w 433"/>
                <a:gd name="T3" fmla="*/ 181 h 433"/>
                <a:gd name="T4" fmla="*/ 0 w 433"/>
                <a:gd name="T5" fmla="*/ 252 h 433"/>
                <a:gd name="T6" fmla="*/ 233 w 433"/>
                <a:gd name="T7" fmla="*/ 433 h 433"/>
                <a:gd name="T8" fmla="*/ 409 w 433"/>
                <a:gd name="T9" fmla="*/ 422 h 433"/>
                <a:gd name="T10" fmla="*/ 416 w 433"/>
                <a:gd name="T11" fmla="*/ 421 h 433"/>
                <a:gd name="T12" fmla="*/ 432 w 433"/>
                <a:gd name="T13" fmla="*/ 408 h 433"/>
                <a:gd name="T14" fmla="*/ 432 w 433"/>
                <a:gd name="T15" fmla="*/ 217 h 433"/>
                <a:gd name="T16" fmla="*/ 416 w 433"/>
                <a:gd name="T17" fmla="*/ 206 h 433"/>
                <a:gd name="T18" fmla="*/ 269 w 433"/>
                <a:gd name="T19" fmla="*/ 206 h 433"/>
                <a:gd name="T20" fmla="*/ 257 w 433"/>
                <a:gd name="T21" fmla="*/ 217 h 433"/>
                <a:gd name="T22" fmla="*/ 257 w 433"/>
                <a:gd name="T23" fmla="*/ 272 h 433"/>
                <a:gd name="T24" fmla="*/ 269 w 433"/>
                <a:gd name="T25" fmla="*/ 283 h 433"/>
                <a:gd name="T26" fmla="*/ 296 w 433"/>
                <a:gd name="T27" fmla="*/ 283 h 433"/>
                <a:gd name="T28" fmla="*/ 296 w 433"/>
                <a:gd name="T29" fmla="*/ 348 h 433"/>
                <a:gd name="T30" fmla="*/ 233 w 433"/>
                <a:gd name="T31" fmla="*/ 349 h 433"/>
                <a:gd name="T32" fmla="*/ 141 w 433"/>
                <a:gd name="T33" fmla="*/ 253 h 433"/>
                <a:gd name="T34" fmla="*/ 141 w 433"/>
                <a:gd name="T35" fmla="*/ 181 h 433"/>
                <a:gd name="T36" fmla="*/ 239 w 433"/>
                <a:gd name="T37" fmla="*/ 85 h 433"/>
                <a:gd name="T38" fmla="*/ 248 w 433"/>
                <a:gd name="T39" fmla="*/ 85 h 433"/>
                <a:gd name="T40" fmla="*/ 419 w 433"/>
                <a:gd name="T41" fmla="*/ 89 h 433"/>
                <a:gd name="T42" fmla="*/ 421 w 433"/>
                <a:gd name="T43" fmla="*/ 89 h 433"/>
                <a:gd name="T44" fmla="*/ 433 w 433"/>
                <a:gd name="T45" fmla="*/ 82 h 433"/>
                <a:gd name="T46" fmla="*/ 433 w 433"/>
                <a:gd name="T47" fmla="*/ 22 h 433"/>
                <a:gd name="T48" fmla="*/ 419 w 433"/>
                <a:gd name="T49" fmla="*/ 13 h 433"/>
                <a:gd name="T50" fmla="*/ 248 w 433"/>
                <a:gd name="T5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3" h="433">
                  <a:moveTo>
                    <a:pt x="248" y="0"/>
                  </a:moveTo>
                  <a:cubicBezTo>
                    <a:pt x="130" y="0"/>
                    <a:pt x="0" y="36"/>
                    <a:pt x="0" y="181"/>
                  </a:cubicBezTo>
                  <a:cubicBezTo>
                    <a:pt x="0" y="181"/>
                    <a:pt x="0" y="181"/>
                    <a:pt x="0" y="252"/>
                  </a:cubicBezTo>
                  <a:cubicBezTo>
                    <a:pt x="0" y="396"/>
                    <a:pt x="140" y="433"/>
                    <a:pt x="233" y="433"/>
                  </a:cubicBezTo>
                  <a:cubicBezTo>
                    <a:pt x="310" y="433"/>
                    <a:pt x="366" y="428"/>
                    <a:pt x="409" y="422"/>
                  </a:cubicBezTo>
                  <a:cubicBezTo>
                    <a:pt x="411" y="422"/>
                    <a:pt x="414" y="422"/>
                    <a:pt x="416" y="421"/>
                  </a:cubicBezTo>
                  <a:cubicBezTo>
                    <a:pt x="428" y="420"/>
                    <a:pt x="432" y="416"/>
                    <a:pt x="432" y="408"/>
                  </a:cubicBezTo>
                  <a:cubicBezTo>
                    <a:pt x="432" y="408"/>
                    <a:pt x="432" y="408"/>
                    <a:pt x="432" y="217"/>
                  </a:cubicBezTo>
                  <a:cubicBezTo>
                    <a:pt x="432" y="211"/>
                    <a:pt x="425" y="206"/>
                    <a:pt x="416" y="206"/>
                  </a:cubicBezTo>
                  <a:cubicBezTo>
                    <a:pt x="416" y="206"/>
                    <a:pt x="416" y="206"/>
                    <a:pt x="269" y="206"/>
                  </a:cubicBezTo>
                  <a:cubicBezTo>
                    <a:pt x="262" y="206"/>
                    <a:pt x="257" y="211"/>
                    <a:pt x="257" y="217"/>
                  </a:cubicBezTo>
                  <a:cubicBezTo>
                    <a:pt x="257" y="217"/>
                    <a:pt x="257" y="217"/>
                    <a:pt x="257" y="272"/>
                  </a:cubicBezTo>
                  <a:cubicBezTo>
                    <a:pt x="257" y="278"/>
                    <a:pt x="262" y="283"/>
                    <a:pt x="269" y="283"/>
                  </a:cubicBezTo>
                  <a:cubicBezTo>
                    <a:pt x="269" y="283"/>
                    <a:pt x="269" y="283"/>
                    <a:pt x="296" y="283"/>
                  </a:cubicBezTo>
                  <a:cubicBezTo>
                    <a:pt x="296" y="283"/>
                    <a:pt x="296" y="283"/>
                    <a:pt x="296" y="348"/>
                  </a:cubicBezTo>
                  <a:cubicBezTo>
                    <a:pt x="276" y="349"/>
                    <a:pt x="256" y="349"/>
                    <a:pt x="233" y="349"/>
                  </a:cubicBezTo>
                  <a:cubicBezTo>
                    <a:pt x="193" y="349"/>
                    <a:pt x="141" y="331"/>
                    <a:pt x="141" y="253"/>
                  </a:cubicBezTo>
                  <a:cubicBezTo>
                    <a:pt x="141" y="253"/>
                    <a:pt x="141" y="253"/>
                    <a:pt x="141" y="181"/>
                  </a:cubicBezTo>
                  <a:cubicBezTo>
                    <a:pt x="141" y="110"/>
                    <a:pt x="179" y="87"/>
                    <a:pt x="239" y="85"/>
                  </a:cubicBezTo>
                  <a:cubicBezTo>
                    <a:pt x="242" y="85"/>
                    <a:pt x="245" y="85"/>
                    <a:pt x="248" y="85"/>
                  </a:cubicBezTo>
                  <a:cubicBezTo>
                    <a:pt x="318" y="85"/>
                    <a:pt x="379" y="88"/>
                    <a:pt x="419" y="89"/>
                  </a:cubicBezTo>
                  <a:cubicBezTo>
                    <a:pt x="419" y="89"/>
                    <a:pt x="419" y="89"/>
                    <a:pt x="421" y="89"/>
                  </a:cubicBezTo>
                  <a:cubicBezTo>
                    <a:pt x="428" y="89"/>
                    <a:pt x="433" y="88"/>
                    <a:pt x="433" y="82"/>
                  </a:cubicBezTo>
                  <a:cubicBezTo>
                    <a:pt x="433" y="82"/>
                    <a:pt x="433" y="82"/>
                    <a:pt x="433" y="22"/>
                  </a:cubicBezTo>
                  <a:cubicBezTo>
                    <a:pt x="433" y="16"/>
                    <a:pt x="427" y="14"/>
                    <a:pt x="419" y="13"/>
                  </a:cubicBezTo>
                  <a:cubicBezTo>
                    <a:pt x="389" y="8"/>
                    <a:pt x="330" y="0"/>
                    <a:pt x="2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</p:grp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DB968D42-E7FE-71C6-9391-8CD06B31F431}"/>
              </a:ext>
            </a:extLst>
          </p:cNvPr>
          <p:cNvGrpSpPr/>
          <p:nvPr userDrawn="1"/>
        </p:nvGrpSpPr>
        <p:grpSpPr>
          <a:xfrm>
            <a:off x="-1" y="1"/>
            <a:ext cx="12192001" cy="164792"/>
            <a:chOff x="-1" y="0"/>
            <a:chExt cx="12192001" cy="279357"/>
          </a:xfrm>
        </p:grpSpPr>
        <p:grpSp>
          <p:nvGrpSpPr>
            <p:cNvPr id="2" name="Group 3">
              <a:extLst>
                <a:ext uri="{FF2B5EF4-FFF2-40B4-BE49-F238E27FC236}">
                  <a16:creationId xmlns:a16="http://schemas.microsoft.com/office/drawing/2014/main" id="{84DA510E-1475-EE40-895A-28FAEFD11F11}"/>
                </a:ext>
              </a:extLst>
            </p:cNvPr>
            <p:cNvGrpSpPr/>
            <p:nvPr userDrawn="1"/>
          </p:nvGrpSpPr>
          <p:grpSpPr>
            <a:xfrm>
              <a:off x="6096000" y="0"/>
              <a:ext cx="6096000" cy="279357"/>
              <a:chOff x="0" y="3537831"/>
              <a:chExt cx="12191999" cy="1973736"/>
            </a:xfrm>
          </p:grpSpPr>
          <p:sp>
            <p:nvSpPr>
              <p:cNvPr id="3" name="Rectangle 6">
                <a:extLst>
                  <a:ext uri="{FF2B5EF4-FFF2-40B4-BE49-F238E27FC236}">
                    <a16:creationId xmlns:a16="http://schemas.microsoft.com/office/drawing/2014/main" id="{E5B9C2A2-8DD2-4BE5-805F-CC881E3CD0B8}"/>
                  </a:ext>
                </a:extLst>
              </p:cNvPr>
              <p:cNvSpPr/>
              <p:nvPr userDrawn="1"/>
            </p:nvSpPr>
            <p:spPr>
              <a:xfrm>
                <a:off x="0" y="3537831"/>
                <a:ext cx="8128932" cy="1973736"/>
              </a:xfrm>
              <a:prstGeom prst="rect">
                <a:avLst/>
              </a:prstGeom>
              <a:solidFill>
                <a:srgbClr val="517770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>
                  <a:lnSpc>
                    <a:spcPct val="90000"/>
                  </a:lnSpc>
                </a:pPr>
                <a:endParaRPr lang="da-DK" sz="2800" dirty="0" err="1"/>
              </a:p>
            </p:txBody>
          </p:sp>
          <p:sp>
            <p:nvSpPr>
              <p:cNvPr id="5" name="Rectangle 7">
                <a:extLst>
                  <a:ext uri="{FF2B5EF4-FFF2-40B4-BE49-F238E27FC236}">
                    <a16:creationId xmlns:a16="http://schemas.microsoft.com/office/drawing/2014/main" id="{E6D7D734-292C-A234-D638-D543763DAF1D}"/>
                  </a:ext>
                </a:extLst>
              </p:cNvPr>
              <p:cNvSpPr/>
              <p:nvPr userDrawn="1"/>
            </p:nvSpPr>
            <p:spPr>
              <a:xfrm>
                <a:off x="8128932" y="3537831"/>
                <a:ext cx="4063067" cy="1973736"/>
              </a:xfrm>
              <a:prstGeom prst="rect">
                <a:avLst/>
              </a:prstGeom>
              <a:solidFill>
                <a:srgbClr val="517770">
                  <a:alpha val="8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>
                  <a:lnSpc>
                    <a:spcPct val="90000"/>
                  </a:lnSpc>
                </a:pPr>
                <a:endParaRPr lang="da-DK" sz="2800" dirty="0" err="1"/>
              </a:p>
            </p:txBody>
          </p:sp>
        </p:grpSp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F0AE3D11-C562-7154-7B71-C7B3B4E5EF06}"/>
                </a:ext>
              </a:extLst>
            </p:cNvPr>
            <p:cNvGrpSpPr/>
            <p:nvPr userDrawn="1"/>
          </p:nvGrpSpPr>
          <p:grpSpPr>
            <a:xfrm>
              <a:off x="-1" y="0"/>
              <a:ext cx="6096000" cy="279357"/>
              <a:chOff x="0" y="3537831"/>
              <a:chExt cx="12191999" cy="1973736"/>
            </a:xfrm>
          </p:grpSpPr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32D801AC-CD59-AE5B-7EEB-C8F936155B1A}"/>
                  </a:ext>
                </a:extLst>
              </p:cNvPr>
              <p:cNvSpPr/>
              <p:nvPr userDrawn="1"/>
            </p:nvSpPr>
            <p:spPr>
              <a:xfrm>
                <a:off x="0" y="3537831"/>
                <a:ext cx="8128932" cy="1973736"/>
              </a:xfrm>
              <a:prstGeom prst="rect">
                <a:avLst/>
              </a:prstGeom>
              <a:solidFill>
                <a:schemeClr val="accent4">
                  <a:alpha val="6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>
                  <a:lnSpc>
                    <a:spcPct val="90000"/>
                  </a:lnSpc>
                </a:pPr>
                <a:endParaRPr lang="da-DK" sz="2800" dirty="0" err="1"/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62D52C89-CF40-434B-9869-1D92CD3BE202}"/>
                  </a:ext>
                </a:extLst>
              </p:cNvPr>
              <p:cNvSpPr/>
              <p:nvPr userDrawn="1"/>
            </p:nvSpPr>
            <p:spPr>
              <a:xfrm>
                <a:off x="8128932" y="3537831"/>
                <a:ext cx="4063067" cy="197373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8509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>
                  <a:lnSpc>
                    <a:spcPct val="90000"/>
                  </a:lnSpc>
                </a:pPr>
                <a:endParaRPr lang="da-DK" sz="2800" dirty="0" err="1"/>
              </a:p>
            </p:txBody>
          </p:sp>
        </p:grpSp>
      </p:grp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50477D71-B2F7-9264-6AB5-2EB77A6FE94A}"/>
              </a:ext>
            </a:extLst>
          </p:cNvPr>
          <p:cNvGrpSpPr/>
          <p:nvPr userDrawn="1"/>
        </p:nvGrpSpPr>
        <p:grpSpPr>
          <a:xfrm>
            <a:off x="-1" y="6812281"/>
            <a:ext cx="12192001" cy="45719"/>
            <a:chOff x="-1" y="6812281"/>
            <a:chExt cx="12192001" cy="45719"/>
          </a:xfrm>
        </p:grpSpPr>
        <p:grpSp>
          <p:nvGrpSpPr>
            <p:cNvPr id="11" name="Group 3">
              <a:extLst>
                <a:ext uri="{FF2B5EF4-FFF2-40B4-BE49-F238E27FC236}">
                  <a16:creationId xmlns:a16="http://schemas.microsoft.com/office/drawing/2014/main" id="{56EF6EC2-B174-9A50-E440-CEA079C5C6C4}"/>
                </a:ext>
              </a:extLst>
            </p:cNvPr>
            <p:cNvGrpSpPr/>
            <p:nvPr userDrawn="1"/>
          </p:nvGrpSpPr>
          <p:grpSpPr>
            <a:xfrm>
              <a:off x="6096000" y="6812281"/>
              <a:ext cx="6096000" cy="45719"/>
              <a:chOff x="0" y="3537831"/>
              <a:chExt cx="12191999" cy="1973736"/>
            </a:xfrm>
          </p:grpSpPr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2BC4D890-E984-2252-DDE2-7815A9F666BA}"/>
                  </a:ext>
                </a:extLst>
              </p:cNvPr>
              <p:cNvSpPr/>
              <p:nvPr userDrawn="1"/>
            </p:nvSpPr>
            <p:spPr>
              <a:xfrm>
                <a:off x="0" y="3537831"/>
                <a:ext cx="8128932" cy="1973736"/>
              </a:xfrm>
              <a:prstGeom prst="rect">
                <a:avLst/>
              </a:prstGeom>
              <a:solidFill>
                <a:srgbClr val="517770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>
                  <a:lnSpc>
                    <a:spcPct val="90000"/>
                  </a:lnSpc>
                </a:pPr>
                <a:endParaRPr lang="da-DK" sz="2800" dirty="0" err="1"/>
              </a:p>
            </p:txBody>
          </p:sp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id="{AD76ADCD-F9A0-007F-3ED2-8389CEC26FEC}"/>
                  </a:ext>
                </a:extLst>
              </p:cNvPr>
              <p:cNvSpPr/>
              <p:nvPr userDrawn="1"/>
            </p:nvSpPr>
            <p:spPr>
              <a:xfrm>
                <a:off x="8128932" y="3537831"/>
                <a:ext cx="4063067" cy="1973736"/>
              </a:xfrm>
              <a:prstGeom prst="rect">
                <a:avLst/>
              </a:prstGeom>
              <a:solidFill>
                <a:srgbClr val="517770">
                  <a:alpha val="8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>
                  <a:lnSpc>
                    <a:spcPct val="90000"/>
                  </a:lnSpc>
                </a:pPr>
                <a:endParaRPr lang="da-DK" sz="2800" dirty="0" err="1"/>
              </a:p>
            </p:txBody>
          </p:sp>
        </p:grpSp>
        <p:grpSp>
          <p:nvGrpSpPr>
            <p:cNvPr id="19" name="Group 3">
              <a:extLst>
                <a:ext uri="{FF2B5EF4-FFF2-40B4-BE49-F238E27FC236}">
                  <a16:creationId xmlns:a16="http://schemas.microsoft.com/office/drawing/2014/main" id="{5D1A8D3B-8392-AD72-6FB4-662F98E19D27}"/>
                </a:ext>
              </a:extLst>
            </p:cNvPr>
            <p:cNvGrpSpPr/>
            <p:nvPr userDrawn="1"/>
          </p:nvGrpSpPr>
          <p:grpSpPr>
            <a:xfrm>
              <a:off x="-1" y="6812281"/>
              <a:ext cx="6096000" cy="45719"/>
              <a:chOff x="0" y="3537831"/>
              <a:chExt cx="12191999" cy="1973736"/>
            </a:xfrm>
          </p:grpSpPr>
          <p:sp>
            <p:nvSpPr>
              <p:cNvPr id="20" name="Rectangle 6">
                <a:extLst>
                  <a:ext uri="{FF2B5EF4-FFF2-40B4-BE49-F238E27FC236}">
                    <a16:creationId xmlns:a16="http://schemas.microsoft.com/office/drawing/2014/main" id="{42745A58-A858-382B-E0C4-82E43E361506}"/>
                  </a:ext>
                </a:extLst>
              </p:cNvPr>
              <p:cNvSpPr/>
              <p:nvPr userDrawn="1"/>
            </p:nvSpPr>
            <p:spPr>
              <a:xfrm>
                <a:off x="0" y="3537831"/>
                <a:ext cx="8128932" cy="1973736"/>
              </a:xfrm>
              <a:prstGeom prst="rect">
                <a:avLst/>
              </a:prstGeom>
              <a:solidFill>
                <a:schemeClr val="accent4">
                  <a:lumMod val="75000"/>
                  <a:alpha val="6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>
                  <a:lnSpc>
                    <a:spcPct val="90000"/>
                  </a:lnSpc>
                </a:pPr>
                <a:endParaRPr lang="da-DK" sz="2800" dirty="0" err="1"/>
              </a:p>
            </p:txBody>
          </p:sp>
          <p:sp>
            <p:nvSpPr>
              <p:cNvPr id="21" name="Rectangle 7">
                <a:extLst>
                  <a:ext uri="{FF2B5EF4-FFF2-40B4-BE49-F238E27FC236}">
                    <a16:creationId xmlns:a16="http://schemas.microsoft.com/office/drawing/2014/main" id="{CBF10061-3480-326D-1BCE-D51D5EFC266E}"/>
                  </a:ext>
                </a:extLst>
              </p:cNvPr>
              <p:cNvSpPr/>
              <p:nvPr userDrawn="1"/>
            </p:nvSpPr>
            <p:spPr>
              <a:xfrm>
                <a:off x="8128932" y="3537831"/>
                <a:ext cx="4063067" cy="197373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8509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>
                  <a:lnSpc>
                    <a:spcPct val="90000"/>
                  </a:lnSpc>
                </a:pPr>
                <a:endParaRPr lang="da-DK" sz="2800" dirty="0" err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6599578"/>
      </p:ext>
    </p:extLst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999" userDrawn="1">
          <p15:clr>
            <a:srgbClr val="FBAE40"/>
          </p15:clr>
        </p15:guide>
        <p15:guide id="3" pos="3681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sp - photo (white)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billede 3">
            <a:extLst>
              <a:ext uri="{FF2B5EF4-FFF2-40B4-BE49-F238E27FC236}">
                <a16:creationId xmlns:a16="http://schemas.microsoft.com/office/drawing/2014/main" id="{F634BC9F-862A-3345-94C4-8CD9A32E47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0" cy="6858000"/>
          </a:xfrm>
        </p:spPr>
        <p:txBody>
          <a:bodyPr anchor="ctr" anchorCtr="0"/>
          <a:lstStyle>
            <a:lvl1pPr algn="ct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da-DK" dirty="0" err="1"/>
              <a:t>Insert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6" name="Titel 9">
            <a:extLst>
              <a:ext uri="{FF2B5EF4-FFF2-40B4-BE49-F238E27FC236}">
                <a16:creationId xmlns:a16="http://schemas.microsoft.com/office/drawing/2014/main" id="{74E010EA-6EF1-405E-9154-93079931D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451855"/>
            <a:ext cx="5148263" cy="1068970"/>
          </a:xfrm>
        </p:spPr>
        <p:txBody>
          <a:bodyPr anchor="b" anchorCtr="0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6A93804C-F16D-F848-B84B-80BCDCDA55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1700213"/>
            <a:ext cx="5148263" cy="4249737"/>
          </a:xfr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C63700B2-BBC0-E44D-9DC3-0433AA96F82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510831" y="6188118"/>
            <a:ext cx="390525" cy="390525"/>
            <a:chOff x="6496" y="3920"/>
            <a:chExt cx="246" cy="246"/>
          </a:xfrm>
          <a:solidFill>
            <a:schemeClr val="bg1">
              <a:alpha val="40000"/>
            </a:schemeClr>
          </a:soli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D9D37354-DBA7-D949-895B-6B605CA42E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9" y="4056"/>
              <a:ext cx="109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1559626F-5F3A-C24C-9BB0-2EC391179E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32" y="3922"/>
              <a:ext cx="110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35C8AD4-ADE5-AA46-B8DF-8069D19CC7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6" y="3920"/>
              <a:ext cx="111" cy="112"/>
            </a:xfrm>
            <a:custGeom>
              <a:avLst/>
              <a:gdLst>
                <a:gd name="T0" fmla="*/ 235 w 440"/>
                <a:gd name="T1" fmla="*/ 0 h 442"/>
                <a:gd name="T2" fmla="*/ 0 w 440"/>
                <a:gd name="T3" fmla="*/ 124 h 442"/>
                <a:gd name="T4" fmla="*/ 0 w 440"/>
                <a:gd name="T5" fmla="*/ 317 h 442"/>
                <a:gd name="T6" fmla="*/ 234 w 440"/>
                <a:gd name="T7" fmla="*/ 442 h 442"/>
                <a:gd name="T8" fmla="*/ 421 w 440"/>
                <a:gd name="T9" fmla="*/ 434 h 442"/>
                <a:gd name="T10" fmla="*/ 440 w 440"/>
                <a:gd name="T11" fmla="*/ 422 h 442"/>
                <a:gd name="T12" fmla="*/ 440 w 440"/>
                <a:gd name="T13" fmla="*/ 368 h 442"/>
                <a:gd name="T14" fmla="*/ 421 w 440"/>
                <a:gd name="T15" fmla="*/ 356 h 442"/>
                <a:gd name="T16" fmla="*/ 226 w 440"/>
                <a:gd name="T17" fmla="*/ 356 h 442"/>
                <a:gd name="T18" fmla="*/ 164 w 440"/>
                <a:gd name="T19" fmla="*/ 317 h 442"/>
                <a:gd name="T20" fmla="*/ 164 w 440"/>
                <a:gd name="T21" fmla="*/ 256 h 442"/>
                <a:gd name="T22" fmla="*/ 413 w 440"/>
                <a:gd name="T23" fmla="*/ 256 h 442"/>
                <a:gd name="T24" fmla="*/ 432 w 440"/>
                <a:gd name="T25" fmla="*/ 244 h 442"/>
                <a:gd name="T26" fmla="*/ 432 w 440"/>
                <a:gd name="T27" fmla="*/ 189 h 442"/>
                <a:gd name="T28" fmla="*/ 413 w 440"/>
                <a:gd name="T29" fmla="*/ 177 h 442"/>
                <a:gd name="T30" fmla="*/ 164 w 440"/>
                <a:gd name="T31" fmla="*/ 177 h 442"/>
                <a:gd name="T32" fmla="*/ 164 w 440"/>
                <a:gd name="T33" fmla="*/ 124 h 442"/>
                <a:gd name="T34" fmla="*/ 226 w 440"/>
                <a:gd name="T35" fmla="*/ 85 h 442"/>
                <a:gd name="T36" fmla="*/ 421 w 440"/>
                <a:gd name="T37" fmla="*/ 85 h 442"/>
                <a:gd name="T38" fmla="*/ 440 w 440"/>
                <a:gd name="T39" fmla="*/ 73 h 442"/>
                <a:gd name="T40" fmla="*/ 440 w 440"/>
                <a:gd name="T41" fmla="*/ 20 h 442"/>
                <a:gd name="T42" fmla="*/ 421 w 440"/>
                <a:gd name="T43" fmla="*/ 8 h 442"/>
                <a:gd name="T44" fmla="*/ 235 w 440"/>
                <a:gd name="T4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0" h="442">
                  <a:moveTo>
                    <a:pt x="235" y="0"/>
                  </a:moveTo>
                  <a:cubicBezTo>
                    <a:pt x="111" y="0"/>
                    <a:pt x="0" y="19"/>
                    <a:pt x="0" y="124"/>
                  </a:cubicBezTo>
                  <a:cubicBezTo>
                    <a:pt x="0" y="124"/>
                    <a:pt x="0" y="124"/>
                    <a:pt x="0" y="317"/>
                  </a:cubicBezTo>
                  <a:cubicBezTo>
                    <a:pt x="0" y="422"/>
                    <a:pt x="110" y="442"/>
                    <a:pt x="234" y="442"/>
                  </a:cubicBezTo>
                  <a:cubicBezTo>
                    <a:pt x="338" y="442"/>
                    <a:pt x="387" y="437"/>
                    <a:pt x="421" y="434"/>
                  </a:cubicBezTo>
                  <a:cubicBezTo>
                    <a:pt x="434" y="433"/>
                    <a:pt x="440" y="429"/>
                    <a:pt x="440" y="422"/>
                  </a:cubicBezTo>
                  <a:cubicBezTo>
                    <a:pt x="440" y="422"/>
                    <a:pt x="440" y="422"/>
                    <a:pt x="440" y="368"/>
                  </a:cubicBezTo>
                  <a:cubicBezTo>
                    <a:pt x="440" y="362"/>
                    <a:pt x="432" y="356"/>
                    <a:pt x="421" y="356"/>
                  </a:cubicBezTo>
                  <a:cubicBezTo>
                    <a:pt x="421" y="356"/>
                    <a:pt x="421" y="356"/>
                    <a:pt x="226" y="356"/>
                  </a:cubicBezTo>
                  <a:cubicBezTo>
                    <a:pt x="180" y="356"/>
                    <a:pt x="164" y="347"/>
                    <a:pt x="164" y="317"/>
                  </a:cubicBezTo>
                  <a:cubicBezTo>
                    <a:pt x="164" y="317"/>
                    <a:pt x="164" y="317"/>
                    <a:pt x="164" y="256"/>
                  </a:cubicBezTo>
                  <a:cubicBezTo>
                    <a:pt x="164" y="256"/>
                    <a:pt x="164" y="256"/>
                    <a:pt x="413" y="256"/>
                  </a:cubicBezTo>
                  <a:cubicBezTo>
                    <a:pt x="424" y="256"/>
                    <a:pt x="432" y="250"/>
                    <a:pt x="432" y="244"/>
                  </a:cubicBezTo>
                  <a:cubicBezTo>
                    <a:pt x="432" y="244"/>
                    <a:pt x="432" y="244"/>
                    <a:pt x="432" y="189"/>
                  </a:cubicBezTo>
                  <a:cubicBezTo>
                    <a:pt x="432" y="182"/>
                    <a:pt x="424" y="177"/>
                    <a:pt x="413" y="177"/>
                  </a:cubicBezTo>
                  <a:cubicBezTo>
                    <a:pt x="413" y="177"/>
                    <a:pt x="413" y="177"/>
                    <a:pt x="164" y="177"/>
                  </a:cubicBezTo>
                  <a:cubicBezTo>
                    <a:pt x="164" y="177"/>
                    <a:pt x="164" y="177"/>
                    <a:pt x="164" y="124"/>
                  </a:cubicBezTo>
                  <a:cubicBezTo>
                    <a:pt x="164" y="94"/>
                    <a:pt x="180" y="85"/>
                    <a:pt x="226" y="85"/>
                  </a:cubicBezTo>
                  <a:cubicBezTo>
                    <a:pt x="226" y="85"/>
                    <a:pt x="226" y="85"/>
                    <a:pt x="421" y="85"/>
                  </a:cubicBezTo>
                  <a:cubicBezTo>
                    <a:pt x="432" y="85"/>
                    <a:pt x="440" y="80"/>
                    <a:pt x="440" y="73"/>
                  </a:cubicBezTo>
                  <a:cubicBezTo>
                    <a:pt x="440" y="73"/>
                    <a:pt x="440" y="73"/>
                    <a:pt x="440" y="20"/>
                  </a:cubicBezTo>
                  <a:cubicBezTo>
                    <a:pt x="440" y="12"/>
                    <a:pt x="434" y="9"/>
                    <a:pt x="421" y="8"/>
                  </a:cubicBezTo>
                  <a:cubicBezTo>
                    <a:pt x="387" y="5"/>
                    <a:pt x="339" y="0"/>
                    <a:pt x="23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0534870-5743-E14E-B7B1-65C85ECD7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2" y="4056"/>
              <a:ext cx="110" cy="110"/>
            </a:xfrm>
            <a:custGeom>
              <a:avLst/>
              <a:gdLst>
                <a:gd name="T0" fmla="*/ 248 w 433"/>
                <a:gd name="T1" fmla="*/ 0 h 433"/>
                <a:gd name="T2" fmla="*/ 0 w 433"/>
                <a:gd name="T3" fmla="*/ 181 h 433"/>
                <a:gd name="T4" fmla="*/ 0 w 433"/>
                <a:gd name="T5" fmla="*/ 252 h 433"/>
                <a:gd name="T6" fmla="*/ 233 w 433"/>
                <a:gd name="T7" fmla="*/ 433 h 433"/>
                <a:gd name="T8" fmla="*/ 409 w 433"/>
                <a:gd name="T9" fmla="*/ 422 h 433"/>
                <a:gd name="T10" fmla="*/ 416 w 433"/>
                <a:gd name="T11" fmla="*/ 421 h 433"/>
                <a:gd name="T12" fmla="*/ 432 w 433"/>
                <a:gd name="T13" fmla="*/ 408 h 433"/>
                <a:gd name="T14" fmla="*/ 432 w 433"/>
                <a:gd name="T15" fmla="*/ 217 h 433"/>
                <a:gd name="T16" fmla="*/ 416 w 433"/>
                <a:gd name="T17" fmla="*/ 206 h 433"/>
                <a:gd name="T18" fmla="*/ 269 w 433"/>
                <a:gd name="T19" fmla="*/ 206 h 433"/>
                <a:gd name="T20" fmla="*/ 257 w 433"/>
                <a:gd name="T21" fmla="*/ 217 h 433"/>
                <a:gd name="T22" fmla="*/ 257 w 433"/>
                <a:gd name="T23" fmla="*/ 272 h 433"/>
                <a:gd name="T24" fmla="*/ 269 w 433"/>
                <a:gd name="T25" fmla="*/ 283 h 433"/>
                <a:gd name="T26" fmla="*/ 296 w 433"/>
                <a:gd name="T27" fmla="*/ 283 h 433"/>
                <a:gd name="T28" fmla="*/ 296 w 433"/>
                <a:gd name="T29" fmla="*/ 348 h 433"/>
                <a:gd name="T30" fmla="*/ 233 w 433"/>
                <a:gd name="T31" fmla="*/ 349 h 433"/>
                <a:gd name="T32" fmla="*/ 141 w 433"/>
                <a:gd name="T33" fmla="*/ 253 h 433"/>
                <a:gd name="T34" fmla="*/ 141 w 433"/>
                <a:gd name="T35" fmla="*/ 181 h 433"/>
                <a:gd name="T36" fmla="*/ 239 w 433"/>
                <a:gd name="T37" fmla="*/ 85 h 433"/>
                <a:gd name="T38" fmla="*/ 248 w 433"/>
                <a:gd name="T39" fmla="*/ 85 h 433"/>
                <a:gd name="T40" fmla="*/ 419 w 433"/>
                <a:gd name="T41" fmla="*/ 89 h 433"/>
                <a:gd name="T42" fmla="*/ 421 w 433"/>
                <a:gd name="T43" fmla="*/ 89 h 433"/>
                <a:gd name="T44" fmla="*/ 433 w 433"/>
                <a:gd name="T45" fmla="*/ 82 h 433"/>
                <a:gd name="T46" fmla="*/ 433 w 433"/>
                <a:gd name="T47" fmla="*/ 22 h 433"/>
                <a:gd name="T48" fmla="*/ 419 w 433"/>
                <a:gd name="T49" fmla="*/ 13 h 433"/>
                <a:gd name="T50" fmla="*/ 248 w 433"/>
                <a:gd name="T5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3" h="433">
                  <a:moveTo>
                    <a:pt x="248" y="0"/>
                  </a:moveTo>
                  <a:cubicBezTo>
                    <a:pt x="130" y="0"/>
                    <a:pt x="0" y="36"/>
                    <a:pt x="0" y="181"/>
                  </a:cubicBezTo>
                  <a:cubicBezTo>
                    <a:pt x="0" y="181"/>
                    <a:pt x="0" y="181"/>
                    <a:pt x="0" y="252"/>
                  </a:cubicBezTo>
                  <a:cubicBezTo>
                    <a:pt x="0" y="396"/>
                    <a:pt x="140" y="433"/>
                    <a:pt x="233" y="433"/>
                  </a:cubicBezTo>
                  <a:cubicBezTo>
                    <a:pt x="310" y="433"/>
                    <a:pt x="366" y="428"/>
                    <a:pt x="409" y="422"/>
                  </a:cubicBezTo>
                  <a:cubicBezTo>
                    <a:pt x="411" y="422"/>
                    <a:pt x="414" y="422"/>
                    <a:pt x="416" y="421"/>
                  </a:cubicBezTo>
                  <a:cubicBezTo>
                    <a:pt x="428" y="420"/>
                    <a:pt x="432" y="416"/>
                    <a:pt x="432" y="408"/>
                  </a:cubicBezTo>
                  <a:cubicBezTo>
                    <a:pt x="432" y="408"/>
                    <a:pt x="432" y="408"/>
                    <a:pt x="432" y="217"/>
                  </a:cubicBezTo>
                  <a:cubicBezTo>
                    <a:pt x="432" y="211"/>
                    <a:pt x="425" y="206"/>
                    <a:pt x="416" y="206"/>
                  </a:cubicBezTo>
                  <a:cubicBezTo>
                    <a:pt x="416" y="206"/>
                    <a:pt x="416" y="206"/>
                    <a:pt x="269" y="206"/>
                  </a:cubicBezTo>
                  <a:cubicBezTo>
                    <a:pt x="262" y="206"/>
                    <a:pt x="257" y="211"/>
                    <a:pt x="257" y="217"/>
                  </a:cubicBezTo>
                  <a:cubicBezTo>
                    <a:pt x="257" y="217"/>
                    <a:pt x="257" y="217"/>
                    <a:pt x="257" y="272"/>
                  </a:cubicBezTo>
                  <a:cubicBezTo>
                    <a:pt x="257" y="278"/>
                    <a:pt x="262" y="283"/>
                    <a:pt x="269" y="283"/>
                  </a:cubicBezTo>
                  <a:cubicBezTo>
                    <a:pt x="269" y="283"/>
                    <a:pt x="269" y="283"/>
                    <a:pt x="296" y="283"/>
                  </a:cubicBezTo>
                  <a:cubicBezTo>
                    <a:pt x="296" y="283"/>
                    <a:pt x="296" y="283"/>
                    <a:pt x="296" y="348"/>
                  </a:cubicBezTo>
                  <a:cubicBezTo>
                    <a:pt x="276" y="349"/>
                    <a:pt x="256" y="349"/>
                    <a:pt x="233" y="349"/>
                  </a:cubicBezTo>
                  <a:cubicBezTo>
                    <a:pt x="193" y="349"/>
                    <a:pt x="141" y="331"/>
                    <a:pt x="141" y="253"/>
                  </a:cubicBezTo>
                  <a:cubicBezTo>
                    <a:pt x="141" y="253"/>
                    <a:pt x="141" y="253"/>
                    <a:pt x="141" y="181"/>
                  </a:cubicBezTo>
                  <a:cubicBezTo>
                    <a:pt x="141" y="110"/>
                    <a:pt x="179" y="87"/>
                    <a:pt x="239" y="85"/>
                  </a:cubicBezTo>
                  <a:cubicBezTo>
                    <a:pt x="242" y="85"/>
                    <a:pt x="245" y="85"/>
                    <a:pt x="248" y="85"/>
                  </a:cubicBezTo>
                  <a:cubicBezTo>
                    <a:pt x="318" y="85"/>
                    <a:pt x="379" y="88"/>
                    <a:pt x="419" y="89"/>
                  </a:cubicBezTo>
                  <a:cubicBezTo>
                    <a:pt x="419" y="89"/>
                    <a:pt x="419" y="89"/>
                    <a:pt x="421" y="89"/>
                  </a:cubicBezTo>
                  <a:cubicBezTo>
                    <a:pt x="428" y="89"/>
                    <a:pt x="433" y="88"/>
                    <a:pt x="433" y="82"/>
                  </a:cubicBezTo>
                  <a:cubicBezTo>
                    <a:pt x="433" y="82"/>
                    <a:pt x="433" y="82"/>
                    <a:pt x="433" y="22"/>
                  </a:cubicBezTo>
                  <a:cubicBezTo>
                    <a:pt x="433" y="16"/>
                    <a:pt x="427" y="14"/>
                    <a:pt x="419" y="13"/>
                  </a:cubicBezTo>
                  <a:cubicBezTo>
                    <a:pt x="389" y="8"/>
                    <a:pt x="330" y="0"/>
                    <a:pt x="2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175241951"/>
      </p:ext>
    </p:extLst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999">
          <p15:clr>
            <a:srgbClr val="FBAE40"/>
          </p15:clr>
        </p15:guide>
        <p15:guide id="3" pos="368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4">
            <a:extLst>
              <a:ext uri="{FF2B5EF4-FFF2-40B4-BE49-F238E27FC236}">
                <a16:creationId xmlns:a16="http://schemas.microsoft.com/office/drawing/2014/main" id="{C63700B2-BBC0-E44D-9DC3-0433AA96F82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510831" y="6188118"/>
            <a:ext cx="390525" cy="390525"/>
            <a:chOff x="6496" y="3920"/>
            <a:chExt cx="246" cy="246"/>
          </a:xfrm>
          <a:solidFill>
            <a:schemeClr val="bg1">
              <a:alpha val="40000"/>
            </a:schemeClr>
          </a:soli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D9D37354-DBA7-D949-895B-6B605CA42E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9" y="4056"/>
              <a:ext cx="109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1559626F-5F3A-C24C-9BB0-2EC391179E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32" y="3922"/>
              <a:ext cx="110" cy="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35C8AD4-ADE5-AA46-B8DF-8069D19CC7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6" y="3920"/>
              <a:ext cx="111" cy="112"/>
            </a:xfrm>
            <a:custGeom>
              <a:avLst/>
              <a:gdLst>
                <a:gd name="T0" fmla="*/ 235 w 440"/>
                <a:gd name="T1" fmla="*/ 0 h 442"/>
                <a:gd name="T2" fmla="*/ 0 w 440"/>
                <a:gd name="T3" fmla="*/ 124 h 442"/>
                <a:gd name="T4" fmla="*/ 0 w 440"/>
                <a:gd name="T5" fmla="*/ 317 h 442"/>
                <a:gd name="T6" fmla="*/ 234 w 440"/>
                <a:gd name="T7" fmla="*/ 442 h 442"/>
                <a:gd name="T8" fmla="*/ 421 w 440"/>
                <a:gd name="T9" fmla="*/ 434 h 442"/>
                <a:gd name="T10" fmla="*/ 440 w 440"/>
                <a:gd name="T11" fmla="*/ 422 h 442"/>
                <a:gd name="T12" fmla="*/ 440 w 440"/>
                <a:gd name="T13" fmla="*/ 368 h 442"/>
                <a:gd name="T14" fmla="*/ 421 w 440"/>
                <a:gd name="T15" fmla="*/ 356 h 442"/>
                <a:gd name="T16" fmla="*/ 226 w 440"/>
                <a:gd name="T17" fmla="*/ 356 h 442"/>
                <a:gd name="T18" fmla="*/ 164 w 440"/>
                <a:gd name="T19" fmla="*/ 317 h 442"/>
                <a:gd name="T20" fmla="*/ 164 w 440"/>
                <a:gd name="T21" fmla="*/ 256 h 442"/>
                <a:gd name="T22" fmla="*/ 413 w 440"/>
                <a:gd name="T23" fmla="*/ 256 h 442"/>
                <a:gd name="T24" fmla="*/ 432 w 440"/>
                <a:gd name="T25" fmla="*/ 244 h 442"/>
                <a:gd name="T26" fmla="*/ 432 w 440"/>
                <a:gd name="T27" fmla="*/ 189 h 442"/>
                <a:gd name="T28" fmla="*/ 413 w 440"/>
                <a:gd name="T29" fmla="*/ 177 h 442"/>
                <a:gd name="T30" fmla="*/ 164 w 440"/>
                <a:gd name="T31" fmla="*/ 177 h 442"/>
                <a:gd name="T32" fmla="*/ 164 w 440"/>
                <a:gd name="T33" fmla="*/ 124 h 442"/>
                <a:gd name="T34" fmla="*/ 226 w 440"/>
                <a:gd name="T35" fmla="*/ 85 h 442"/>
                <a:gd name="T36" fmla="*/ 421 w 440"/>
                <a:gd name="T37" fmla="*/ 85 h 442"/>
                <a:gd name="T38" fmla="*/ 440 w 440"/>
                <a:gd name="T39" fmla="*/ 73 h 442"/>
                <a:gd name="T40" fmla="*/ 440 w 440"/>
                <a:gd name="T41" fmla="*/ 20 h 442"/>
                <a:gd name="T42" fmla="*/ 421 w 440"/>
                <a:gd name="T43" fmla="*/ 8 h 442"/>
                <a:gd name="T44" fmla="*/ 235 w 440"/>
                <a:gd name="T4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0" h="442">
                  <a:moveTo>
                    <a:pt x="235" y="0"/>
                  </a:moveTo>
                  <a:cubicBezTo>
                    <a:pt x="111" y="0"/>
                    <a:pt x="0" y="19"/>
                    <a:pt x="0" y="124"/>
                  </a:cubicBezTo>
                  <a:cubicBezTo>
                    <a:pt x="0" y="124"/>
                    <a:pt x="0" y="124"/>
                    <a:pt x="0" y="317"/>
                  </a:cubicBezTo>
                  <a:cubicBezTo>
                    <a:pt x="0" y="422"/>
                    <a:pt x="110" y="442"/>
                    <a:pt x="234" y="442"/>
                  </a:cubicBezTo>
                  <a:cubicBezTo>
                    <a:pt x="338" y="442"/>
                    <a:pt x="387" y="437"/>
                    <a:pt x="421" y="434"/>
                  </a:cubicBezTo>
                  <a:cubicBezTo>
                    <a:pt x="434" y="433"/>
                    <a:pt x="440" y="429"/>
                    <a:pt x="440" y="422"/>
                  </a:cubicBezTo>
                  <a:cubicBezTo>
                    <a:pt x="440" y="422"/>
                    <a:pt x="440" y="422"/>
                    <a:pt x="440" y="368"/>
                  </a:cubicBezTo>
                  <a:cubicBezTo>
                    <a:pt x="440" y="362"/>
                    <a:pt x="432" y="356"/>
                    <a:pt x="421" y="356"/>
                  </a:cubicBezTo>
                  <a:cubicBezTo>
                    <a:pt x="421" y="356"/>
                    <a:pt x="421" y="356"/>
                    <a:pt x="226" y="356"/>
                  </a:cubicBezTo>
                  <a:cubicBezTo>
                    <a:pt x="180" y="356"/>
                    <a:pt x="164" y="347"/>
                    <a:pt x="164" y="317"/>
                  </a:cubicBezTo>
                  <a:cubicBezTo>
                    <a:pt x="164" y="317"/>
                    <a:pt x="164" y="317"/>
                    <a:pt x="164" y="256"/>
                  </a:cubicBezTo>
                  <a:cubicBezTo>
                    <a:pt x="164" y="256"/>
                    <a:pt x="164" y="256"/>
                    <a:pt x="413" y="256"/>
                  </a:cubicBezTo>
                  <a:cubicBezTo>
                    <a:pt x="424" y="256"/>
                    <a:pt x="432" y="250"/>
                    <a:pt x="432" y="244"/>
                  </a:cubicBezTo>
                  <a:cubicBezTo>
                    <a:pt x="432" y="244"/>
                    <a:pt x="432" y="244"/>
                    <a:pt x="432" y="189"/>
                  </a:cubicBezTo>
                  <a:cubicBezTo>
                    <a:pt x="432" y="182"/>
                    <a:pt x="424" y="177"/>
                    <a:pt x="413" y="177"/>
                  </a:cubicBezTo>
                  <a:cubicBezTo>
                    <a:pt x="413" y="177"/>
                    <a:pt x="413" y="177"/>
                    <a:pt x="164" y="177"/>
                  </a:cubicBezTo>
                  <a:cubicBezTo>
                    <a:pt x="164" y="177"/>
                    <a:pt x="164" y="177"/>
                    <a:pt x="164" y="124"/>
                  </a:cubicBezTo>
                  <a:cubicBezTo>
                    <a:pt x="164" y="94"/>
                    <a:pt x="180" y="85"/>
                    <a:pt x="226" y="85"/>
                  </a:cubicBezTo>
                  <a:cubicBezTo>
                    <a:pt x="226" y="85"/>
                    <a:pt x="226" y="85"/>
                    <a:pt x="421" y="85"/>
                  </a:cubicBezTo>
                  <a:cubicBezTo>
                    <a:pt x="432" y="85"/>
                    <a:pt x="440" y="80"/>
                    <a:pt x="440" y="73"/>
                  </a:cubicBezTo>
                  <a:cubicBezTo>
                    <a:pt x="440" y="73"/>
                    <a:pt x="440" y="73"/>
                    <a:pt x="440" y="20"/>
                  </a:cubicBezTo>
                  <a:cubicBezTo>
                    <a:pt x="440" y="12"/>
                    <a:pt x="434" y="9"/>
                    <a:pt x="421" y="8"/>
                  </a:cubicBezTo>
                  <a:cubicBezTo>
                    <a:pt x="387" y="5"/>
                    <a:pt x="339" y="0"/>
                    <a:pt x="23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0534870-5743-E14E-B7B1-65C85ECD7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2" y="4056"/>
              <a:ext cx="110" cy="110"/>
            </a:xfrm>
            <a:custGeom>
              <a:avLst/>
              <a:gdLst>
                <a:gd name="T0" fmla="*/ 248 w 433"/>
                <a:gd name="T1" fmla="*/ 0 h 433"/>
                <a:gd name="T2" fmla="*/ 0 w 433"/>
                <a:gd name="T3" fmla="*/ 181 h 433"/>
                <a:gd name="T4" fmla="*/ 0 w 433"/>
                <a:gd name="T5" fmla="*/ 252 h 433"/>
                <a:gd name="T6" fmla="*/ 233 w 433"/>
                <a:gd name="T7" fmla="*/ 433 h 433"/>
                <a:gd name="T8" fmla="*/ 409 w 433"/>
                <a:gd name="T9" fmla="*/ 422 h 433"/>
                <a:gd name="T10" fmla="*/ 416 w 433"/>
                <a:gd name="T11" fmla="*/ 421 h 433"/>
                <a:gd name="T12" fmla="*/ 432 w 433"/>
                <a:gd name="T13" fmla="*/ 408 h 433"/>
                <a:gd name="T14" fmla="*/ 432 w 433"/>
                <a:gd name="T15" fmla="*/ 217 h 433"/>
                <a:gd name="T16" fmla="*/ 416 w 433"/>
                <a:gd name="T17" fmla="*/ 206 h 433"/>
                <a:gd name="T18" fmla="*/ 269 w 433"/>
                <a:gd name="T19" fmla="*/ 206 h 433"/>
                <a:gd name="T20" fmla="*/ 257 w 433"/>
                <a:gd name="T21" fmla="*/ 217 h 433"/>
                <a:gd name="T22" fmla="*/ 257 w 433"/>
                <a:gd name="T23" fmla="*/ 272 h 433"/>
                <a:gd name="T24" fmla="*/ 269 w 433"/>
                <a:gd name="T25" fmla="*/ 283 h 433"/>
                <a:gd name="T26" fmla="*/ 296 w 433"/>
                <a:gd name="T27" fmla="*/ 283 h 433"/>
                <a:gd name="T28" fmla="*/ 296 w 433"/>
                <a:gd name="T29" fmla="*/ 348 h 433"/>
                <a:gd name="T30" fmla="*/ 233 w 433"/>
                <a:gd name="T31" fmla="*/ 349 h 433"/>
                <a:gd name="T32" fmla="*/ 141 w 433"/>
                <a:gd name="T33" fmla="*/ 253 h 433"/>
                <a:gd name="T34" fmla="*/ 141 w 433"/>
                <a:gd name="T35" fmla="*/ 181 h 433"/>
                <a:gd name="T36" fmla="*/ 239 w 433"/>
                <a:gd name="T37" fmla="*/ 85 h 433"/>
                <a:gd name="T38" fmla="*/ 248 w 433"/>
                <a:gd name="T39" fmla="*/ 85 h 433"/>
                <a:gd name="T40" fmla="*/ 419 w 433"/>
                <a:gd name="T41" fmla="*/ 89 h 433"/>
                <a:gd name="T42" fmla="*/ 421 w 433"/>
                <a:gd name="T43" fmla="*/ 89 h 433"/>
                <a:gd name="T44" fmla="*/ 433 w 433"/>
                <a:gd name="T45" fmla="*/ 82 h 433"/>
                <a:gd name="T46" fmla="*/ 433 w 433"/>
                <a:gd name="T47" fmla="*/ 22 h 433"/>
                <a:gd name="T48" fmla="*/ 419 w 433"/>
                <a:gd name="T49" fmla="*/ 13 h 433"/>
                <a:gd name="T50" fmla="*/ 248 w 433"/>
                <a:gd name="T5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3" h="433">
                  <a:moveTo>
                    <a:pt x="248" y="0"/>
                  </a:moveTo>
                  <a:cubicBezTo>
                    <a:pt x="130" y="0"/>
                    <a:pt x="0" y="36"/>
                    <a:pt x="0" y="181"/>
                  </a:cubicBezTo>
                  <a:cubicBezTo>
                    <a:pt x="0" y="181"/>
                    <a:pt x="0" y="181"/>
                    <a:pt x="0" y="252"/>
                  </a:cubicBezTo>
                  <a:cubicBezTo>
                    <a:pt x="0" y="396"/>
                    <a:pt x="140" y="433"/>
                    <a:pt x="233" y="433"/>
                  </a:cubicBezTo>
                  <a:cubicBezTo>
                    <a:pt x="310" y="433"/>
                    <a:pt x="366" y="428"/>
                    <a:pt x="409" y="422"/>
                  </a:cubicBezTo>
                  <a:cubicBezTo>
                    <a:pt x="411" y="422"/>
                    <a:pt x="414" y="422"/>
                    <a:pt x="416" y="421"/>
                  </a:cubicBezTo>
                  <a:cubicBezTo>
                    <a:pt x="428" y="420"/>
                    <a:pt x="432" y="416"/>
                    <a:pt x="432" y="408"/>
                  </a:cubicBezTo>
                  <a:cubicBezTo>
                    <a:pt x="432" y="408"/>
                    <a:pt x="432" y="408"/>
                    <a:pt x="432" y="217"/>
                  </a:cubicBezTo>
                  <a:cubicBezTo>
                    <a:pt x="432" y="211"/>
                    <a:pt x="425" y="206"/>
                    <a:pt x="416" y="206"/>
                  </a:cubicBezTo>
                  <a:cubicBezTo>
                    <a:pt x="416" y="206"/>
                    <a:pt x="416" y="206"/>
                    <a:pt x="269" y="206"/>
                  </a:cubicBezTo>
                  <a:cubicBezTo>
                    <a:pt x="262" y="206"/>
                    <a:pt x="257" y="211"/>
                    <a:pt x="257" y="217"/>
                  </a:cubicBezTo>
                  <a:cubicBezTo>
                    <a:pt x="257" y="217"/>
                    <a:pt x="257" y="217"/>
                    <a:pt x="257" y="272"/>
                  </a:cubicBezTo>
                  <a:cubicBezTo>
                    <a:pt x="257" y="278"/>
                    <a:pt x="262" y="283"/>
                    <a:pt x="269" y="283"/>
                  </a:cubicBezTo>
                  <a:cubicBezTo>
                    <a:pt x="269" y="283"/>
                    <a:pt x="269" y="283"/>
                    <a:pt x="296" y="283"/>
                  </a:cubicBezTo>
                  <a:cubicBezTo>
                    <a:pt x="296" y="283"/>
                    <a:pt x="296" y="283"/>
                    <a:pt x="296" y="348"/>
                  </a:cubicBezTo>
                  <a:cubicBezTo>
                    <a:pt x="276" y="349"/>
                    <a:pt x="256" y="349"/>
                    <a:pt x="233" y="349"/>
                  </a:cubicBezTo>
                  <a:cubicBezTo>
                    <a:pt x="193" y="349"/>
                    <a:pt x="141" y="331"/>
                    <a:pt x="141" y="253"/>
                  </a:cubicBezTo>
                  <a:cubicBezTo>
                    <a:pt x="141" y="253"/>
                    <a:pt x="141" y="253"/>
                    <a:pt x="141" y="181"/>
                  </a:cubicBezTo>
                  <a:cubicBezTo>
                    <a:pt x="141" y="110"/>
                    <a:pt x="179" y="87"/>
                    <a:pt x="239" y="85"/>
                  </a:cubicBezTo>
                  <a:cubicBezTo>
                    <a:pt x="242" y="85"/>
                    <a:pt x="245" y="85"/>
                    <a:pt x="248" y="85"/>
                  </a:cubicBezTo>
                  <a:cubicBezTo>
                    <a:pt x="318" y="85"/>
                    <a:pt x="379" y="88"/>
                    <a:pt x="419" y="89"/>
                  </a:cubicBezTo>
                  <a:cubicBezTo>
                    <a:pt x="419" y="89"/>
                    <a:pt x="419" y="89"/>
                    <a:pt x="421" y="89"/>
                  </a:cubicBezTo>
                  <a:cubicBezTo>
                    <a:pt x="428" y="89"/>
                    <a:pt x="433" y="88"/>
                    <a:pt x="433" y="82"/>
                  </a:cubicBezTo>
                  <a:cubicBezTo>
                    <a:pt x="433" y="82"/>
                    <a:pt x="433" y="82"/>
                    <a:pt x="433" y="22"/>
                  </a:cubicBezTo>
                  <a:cubicBezTo>
                    <a:pt x="433" y="16"/>
                    <a:pt x="427" y="14"/>
                    <a:pt x="419" y="13"/>
                  </a:cubicBezTo>
                  <a:cubicBezTo>
                    <a:pt x="389" y="8"/>
                    <a:pt x="330" y="0"/>
                    <a:pt x="2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3537808889"/>
      </p:ext>
    </p:extLst>
  </p:cSld>
  <p:clrMapOvr>
    <a:masterClrMapping/>
  </p:clrMapOvr>
  <p:transition>
    <p:push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999">
          <p15:clr>
            <a:srgbClr val="FBAE40"/>
          </p15:clr>
        </p15:guide>
        <p15:guide id="3" pos="368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37961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EG inf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3">
            <a:extLst>
              <a:ext uri="{FF2B5EF4-FFF2-40B4-BE49-F238E27FC236}">
                <a16:creationId xmlns:a16="http://schemas.microsoft.com/office/drawing/2014/main" id="{9F972E3B-0879-594D-BDB8-45FA8C0C5B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8256" y="867126"/>
            <a:ext cx="5782245" cy="2678703"/>
          </a:xfrm>
          <a:prstGeom prst="rect">
            <a:avLst/>
          </a:prstGeom>
        </p:spPr>
        <p:txBody>
          <a:bodyPr lIns="360000" rIns="36000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contact information</a:t>
            </a: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EEFBFCCC-37C8-873E-30C2-B4CDA3B8C154}"/>
              </a:ext>
            </a:extLst>
          </p:cNvPr>
          <p:cNvSpPr/>
          <p:nvPr userDrawn="1"/>
        </p:nvSpPr>
        <p:spPr>
          <a:xfrm>
            <a:off x="7893544" y="441325"/>
            <a:ext cx="4306721" cy="3971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0" rIns="108000" bIns="108000" rtlCol="0" anchor="t"/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da-DK" sz="1200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E564A026-0D41-B585-B6CD-D195054830F2}"/>
              </a:ext>
            </a:extLst>
          </p:cNvPr>
          <p:cNvSpPr/>
          <p:nvPr userDrawn="1"/>
        </p:nvSpPr>
        <p:spPr>
          <a:xfrm>
            <a:off x="7187023" y="0"/>
            <a:ext cx="4306721" cy="4412956"/>
          </a:xfrm>
          <a:prstGeom prst="rect">
            <a:avLst/>
          </a:prstGeom>
          <a:solidFill>
            <a:srgbClr val="3C3C3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0" rIns="108000" bIns="108000" rtlCol="0" anchor="t"/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da-DK" sz="1200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44A7987A-F829-4F0F-411A-E16B9EC4D1F5}"/>
              </a:ext>
            </a:extLst>
          </p:cNvPr>
          <p:cNvSpPr/>
          <p:nvPr userDrawn="1"/>
        </p:nvSpPr>
        <p:spPr>
          <a:xfrm>
            <a:off x="0" y="5957469"/>
            <a:ext cx="4271554" cy="908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e-DE" sz="2800" dirty="0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4542DF89-6AFF-6C53-261B-FB1F070632AA}"/>
              </a:ext>
            </a:extLst>
          </p:cNvPr>
          <p:cNvSpPr/>
          <p:nvPr userDrawn="1"/>
        </p:nvSpPr>
        <p:spPr>
          <a:xfrm>
            <a:off x="4271554" y="5957469"/>
            <a:ext cx="2907202" cy="908050"/>
          </a:xfrm>
          <a:prstGeom prst="rect">
            <a:avLst/>
          </a:prstGeom>
          <a:solidFill>
            <a:srgbClr val="A89C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e-DE" sz="2800" dirty="0"/>
          </a:p>
        </p:txBody>
      </p:sp>
      <p:sp>
        <p:nvSpPr>
          <p:cNvPr id="24" name="Pladsholder til billede 5">
            <a:extLst>
              <a:ext uri="{FF2B5EF4-FFF2-40B4-BE49-F238E27FC236}">
                <a16:creationId xmlns:a16="http://schemas.microsoft.com/office/drawing/2014/main" id="{8F9CAD89-26E7-B2DF-E2FE-B1324B2D845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187022" y="2146300"/>
            <a:ext cx="5004977" cy="3803649"/>
          </a:xfrm>
          <a:noFill/>
        </p:spPr>
        <p:txBody>
          <a:bodyPr vert="horz" lIns="0" tIns="360000" rIns="0" bIns="0" rtlCol="0">
            <a:normAutofit/>
          </a:bodyPr>
          <a:lstStyle>
            <a:lvl1pPr>
              <a:defRPr lang="da-DK" sz="1600" dirty="0">
                <a:solidFill>
                  <a:schemeClr val="bg1"/>
                </a:solidFill>
                <a:effectLst/>
              </a:defRPr>
            </a:lvl1pPr>
          </a:lstStyle>
          <a:p>
            <a:pPr lvl="0" algn="ctr"/>
            <a:r>
              <a:rPr lang="en-US" dirty="0"/>
              <a:t>Click icon to add picture</a:t>
            </a:r>
            <a:endParaRPr lang="da-DK" dirty="0"/>
          </a:p>
        </p:txBody>
      </p:sp>
      <p:sp>
        <p:nvSpPr>
          <p:cNvPr id="25" name="Pladsholder til tekst 2">
            <a:extLst>
              <a:ext uri="{FF2B5EF4-FFF2-40B4-BE49-F238E27FC236}">
                <a16:creationId xmlns:a16="http://schemas.microsoft.com/office/drawing/2014/main" id="{3743EEC9-15E2-A1A2-DD1B-18A70EBBDB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18585" y="1492739"/>
            <a:ext cx="3322515" cy="539262"/>
          </a:xfrm>
        </p:spPr>
        <p:txBody>
          <a:bodyPr anchor="b">
            <a:normAutofit/>
          </a:bodyPr>
          <a:lstStyle>
            <a:lvl1pPr>
              <a:buClr>
                <a:schemeClr val="accent6"/>
              </a:buClr>
              <a:defRPr sz="1600" b="1">
                <a:ln>
                  <a:noFill/>
                </a:ln>
                <a:solidFill>
                  <a:schemeClr val="bg1"/>
                </a:solidFill>
              </a:defRPr>
            </a:lvl1pPr>
            <a:lvl2pPr>
              <a:buClr>
                <a:schemeClr val="accent1">
                  <a:lumMod val="60000"/>
                  <a:lumOff val="40000"/>
                </a:schemeClr>
              </a:buClr>
              <a:defRPr>
                <a:ln>
                  <a:noFill/>
                </a:ln>
                <a:solidFill>
                  <a:schemeClr val="tx1"/>
                </a:solidFill>
              </a:defRPr>
            </a:lvl2pPr>
            <a:lvl3pPr>
              <a:buClr>
                <a:schemeClr val="accent1">
                  <a:lumMod val="60000"/>
                  <a:lumOff val="40000"/>
                </a:schemeClr>
              </a:buClr>
              <a:defRPr>
                <a:ln>
                  <a:noFill/>
                </a:ln>
                <a:solidFill>
                  <a:schemeClr val="tx1"/>
                </a:solidFill>
              </a:defRPr>
            </a:lvl3pPr>
            <a:lvl4pPr>
              <a:buClr>
                <a:schemeClr val="accent1">
                  <a:lumMod val="60000"/>
                  <a:lumOff val="40000"/>
                </a:schemeClr>
              </a:buClr>
              <a:defRPr>
                <a:ln>
                  <a:noFill/>
                </a:ln>
                <a:solidFill>
                  <a:schemeClr val="tx1"/>
                </a:solidFill>
              </a:defRPr>
            </a:lvl4pPr>
            <a:lvl5pPr>
              <a:buClr>
                <a:schemeClr val="accent1">
                  <a:lumMod val="60000"/>
                  <a:lumOff val="40000"/>
                </a:schemeClr>
              </a:buClr>
              <a:defRPr>
                <a:ln>
                  <a:noFill/>
                </a:ln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Billede 1" descr="Et billede, der indeholder skærmbillede, mønster, sort&#10;&#10;Automatisk genereret beskrivelse">
            <a:extLst>
              <a:ext uri="{FF2B5EF4-FFF2-40B4-BE49-F238E27FC236}">
                <a16:creationId xmlns:a16="http://schemas.microsoft.com/office/drawing/2014/main" id="{71690B22-B271-AABD-FE99-18D1A86782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0828" b="10346"/>
          <a:stretch/>
        </p:blipFill>
        <p:spPr>
          <a:xfrm>
            <a:off x="0" y="3023679"/>
            <a:ext cx="3498368" cy="3834322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DE50978C-A0DC-B2B3-0AAB-CEBCCE31CB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15096" y="3906779"/>
            <a:ext cx="1148563" cy="131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6463"/>
      </p:ext>
    </p:extLst>
  </p:cSld>
  <p:clrMapOvr>
    <a:masterClrMapping/>
  </p:clrMapOvr>
  <p:transition spd="slow">
    <p:push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EG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2C1263BB-8528-0092-0C59-C3157C8633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02060" y="2781949"/>
            <a:ext cx="1387880" cy="159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391"/>
      </p:ext>
    </p:extLst>
  </p:cSld>
  <p:clrMapOvr>
    <a:masterClrMapping/>
  </p:clrMapOvr>
  <p:transition spd="slow">
    <p:push/>
  </p:transition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6777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835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63785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4640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9414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66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  <p:sldLayoutId id="2147483892" r:id="rId18"/>
    <p:sldLayoutId id="2147483801" r:id="rId19"/>
    <p:sldLayoutId id="2147483750" r:id="rId20"/>
    <p:sldLayoutId id="2147483782" r:id="rId21"/>
    <p:sldLayoutId id="2147483776" r:id="rId22"/>
    <p:sldLayoutId id="2147483785" r:id="rId23"/>
    <p:sldLayoutId id="2147483741" r:id="rId24"/>
    <p:sldLayoutId id="2147483794" r:id="rId25"/>
    <p:sldLayoutId id="2147483797" r:id="rId26"/>
    <p:sldLayoutId id="2147483780" r:id="rId27"/>
    <p:sldLayoutId id="2147483793" r:id="rId28"/>
    <p:sldLayoutId id="2147483792" r:id="rId29"/>
    <p:sldLayoutId id="2147483760" r:id="rId30"/>
    <p:sldLayoutId id="2147483795" r:id="rId31"/>
    <p:sldLayoutId id="2147483758" r:id="rId32"/>
    <p:sldLayoutId id="2147483779" r:id="rId33"/>
    <p:sldLayoutId id="2147483786" r:id="rId34"/>
    <p:sldLayoutId id="2147483789" r:id="rId35"/>
    <p:sldLayoutId id="2147483799" r:id="rId36"/>
    <p:sldLayoutId id="2147483796" r:id="rId37"/>
    <p:sldLayoutId id="2147483800" r:id="rId38"/>
    <p:sldLayoutId id="2147483803" r:id="rId39"/>
    <p:sldLayoutId id="2147483798" r:id="rId40"/>
    <p:sldLayoutId id="2147483784" r:id="rId41"/>
  </p:sldLayoutIdLst>
  <p:transition spd="slow">
    <p:push/>
  </p:transition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 userDrawn="1">
          <p15:clr>
            <a:srgbClr val="F26B43"/>
          </p15:clr>
        </p15:guide>
        <p15:guide id="2" orient="horz" pos="958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orient="horz" pos="278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FF524E-77C4-45FE-8891-CD14090D3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D1DA29-681F-23EB-665D-04D0D3136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574" y="1214664"/>
            <a:ext cx="6737787" cy="44286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spc="150" dirty="0">
                <a:solidFill>
                  <a:schemeClr val="tx2"/>
                </a:solidFill>
              </a:rPr>
              <a:t>Developing a Todo List App with </a:t>
            </a:r>
            <a:br>
              <a:rPr lang="en-US" sz="4800" spc="150" dirty="0">
                <a:solidFill>
                  <a:schemeClr val="tx2"/>
                </a:solidFill>
              </a:rPr>
            </a:br>
            <a:r>
              <a:rPr lang="en-US" sz="4800" spc="150" dirty="0">
                <a:solidFill>
                  <a:schemeClr val="tx2"/>
                </a:solidFill>
              </a:rPr>
              <a:t>Angular &amp; .NET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E8FF8A-7BA5-48E8-AA6E-85EC29AF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8095" y="2079171"/>
            <a:ext cx="0" cy="2699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 logo with a letter a and a triangle&#10;&#10;AI-generated content may be incorrect.">
            <a:extLst>
              <a:ext uri="{FF2B5EF4-FFF2-40B4-BE49-F238E27FC236}">
                <a16:creationId xmlns:a16="http://schemas.microsoft.com/office/drawing/2014/main" id="{2FB5B186-E7C0-F45F-1D15-1195406AE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831" y="2041965"/>
            <a:ext cx="2431382" cy="7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purple circle with white text&#10;&#10;AI-generated content may be incorrect.">
            <a:extLst>
              <a:ext uri="{FF2B5EF4-FFF2-40B4-BE49-F238E27FC236}">
                <a16:creationId xmlns:a16="http://schemas.microsoft.com/office/drawing/2014/main" id="{5593E034-6BD2-EB48-1ED8-5E984218D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157" y="2975716"/>
            <a:ext cx="708418" cy="70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blue elephant logo with black text&#10;&#10;AI-generated content may be incorrect.">
            <a:extLst>
              <a:ext uri="{FF2B5EF4-FFF2-40B4-BE49-F238E27FC236}">
                <a16:creationId xmlns:a16="http://schemas.microsoft.com/office/drawing/2014/main" id="{EA12BD99-CCFA-C15A-20BE-96AAB5A64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157" y="3875112"/>
            <a:ext cx="962021" cy="9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976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524C91-240F-D689-BFBE-9342F57BB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17C3A62-4B6C-FFE9-35F2-1D7C1C69F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5A07EF-1962-8C86-D2BC-42E856228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8095" y="2079171"/>
            <a:ext cx="0" cy="2699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FCFEE4-8164-A2F0-8026-109E9F1BDF2F}"/>
              </a:ext>
            </a:extLst>
          </p:cNvPr>
          <p:cNvSpPr txBox="1"/>
          <p:nvPr/>
        </p:nvSpPr>
        <p:spPr>
          <a:xfrm>
            <a:off x="3001992" y="383030"/>
            <a:ext cx="6288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spc="150" dirty="0">
                <a:solidFill>
                  <a:schemeClr val="tx2"/>
                </a:solidFill>
              </a:rPr>
              <a:t>What is a Rest API? </a:t>
            </a:r>
            <a:endParaRPr lang="en-IN" sz="4400" b="1" dirty="0"/>
          </a:p>
        </p:txBody>
      </p:sp>
      <p:pic>
        <p:nvPicPr>
          <p:cNvPr id="2052" name="Picture 4" descr="What is REST API?">
            <a:extLst>
              <a:ext uri="{FF2B5EF4-FFF2-40B4-BE49-F238E27FC236}">
                <a16:creationId xmlns:a16="http://schemas.microsoft.com/office/drawing/2014/main" id="{2003EABA-DBB5-3B5C-FE7D-C4B9919A3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79" y="1422146"/>
            <a:ext cx="9092242" cy="505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192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E58004-E532-030F-8B71-C2A6FC21A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3D639B8-C933-3F05-2F01-9A2F6F19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BE8F46-D129-80C8-8DDA-4F25FA7E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8095" y="2079171"/>
            <a:ext cx="0" cy="2699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BE8AFA6-B581-80D9-CD8F-399EB76F1A7E}"/>
              </a:ext>
            </a:extLst>
          </p:cNvPr>
          <p:cNvSpPr txBox="1"/>
          <p:nvPr/>
        </p:nvSpPr>
        <p:spPr>
          <a:xfrm>
            <a:off x="2587923" y="654865"/>
            <a:ext cx="72806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spc="150" dirty="0">
                <a:solidFill>
                  <a:schemeClr val="tx2"/>
                </a:solidFill>
              </a:rPr>
              <a:t>HTTP Request Methods</a:t>
            </a:r>
            <a:endParaRPr lang="en-IN" sz="44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90FE319-D207-6BF5-0697-E8BCFE23CD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" t="24528" r="17611" b="33619"/>
          <a:stretch/>
        </p:blipFill>
        <p:spPr bwMode="auto">
          <a:xfrm>
            <a:off x="381569" y="2079171"/>
            <a:ext cx="11428862" cy="320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900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7E4779-90AD-D584-431B-C95FC28E3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8AD1536-C912-B901-1315-289021DB0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1675BE-FCDA-EEEF-722F-F471DB677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8095" y="2079171"/>
            <a:ext cx="0" cy="2699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usiness Central API Guide In 2022 - Business Central Geek">
            <a:extLst>
              <a:ext uri="{FF2B5EF4-FFF2-40B4-BE49-F238E27FC236}">
                <a16:creationId xmlns:a16="http://schemas.microsoft.com/office/drawing/2014/main" id="{14D2F37C-04B6-2CE8-6F6A-6282385E0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36" y="1683320"/>
            <a:ext cx="10819547" cy="420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84F490-CEA7-88A8-829E-AA4721EFFC99}"/>
              </a:ext>
            </a:extLst>
          </p:cNvPr>
          <p:cNvSpPr txBox="1"/>
          <p:nvPr/>
        </p:nvSpPr>
        <p:spPr>
          <a:xfrm>
            <a:off x="1" y="383030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spc="150" dirty="0">
                <a:solidFill>
                  <a:schemeClr val="tx2"/>
                </a:solidFill>
              </a:rPr>
              <a:t>A Basic Full Stack Application 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528606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51D5FD-26FD-DB7F-D45B-B6FE42871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383F556-A36D-895F-4048-EAD2546B1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D321897-3573-B978-68B6-96D629B1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8095" y="2079171"/>
            <a:ext cx="0" cy="2699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7681816-B0B4-902D-26D7-72281830D879}"/>
              </a:ext>
            </a:extLst>
          </p:cNvPr>
          <p:cNvSpPr txBox="1"/>
          <p:nvPr/>
        </p:nvSpPr>
        <p:spPr>
          <a:xfrm>
            <a:off x="1" y="38303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150" dirty="0">
                <a:solidFill>
                  <a:schemeClr val="tx2"/>
                </a:solidFill>
              </a:rPr>
              <a:t>Asp.NET Web API and Entity Framework </a:t>
            </a:r>
            <a:endParaRPr lang="en-IN" sz="40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48ABE1C-E57D-6C97-2ABC-97D9A2DE8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7" y="1347760"/>
            <a:ext cx="4619625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947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18546C-05ED-3300-CEB0-50C857D9E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46D7A33-2B60-DC99-9E4F-06DE3212A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42B02E-57F1-28C9-8FB0-1168C6BC2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8095" y="2079171"/>
            <a:ext cx="0" cy="2699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237571-2729-13E7-15CA-D4BC0144C9AC}"/>
              </a:ext>
            </a:extLst>
          </p:cNvPr>
          <p:cNvSpPr txBox="1"/>
          <p:nvPr/>
        </p:nvSpPr>
        <p:spPr>
          <a:xfrm>
            <a:off x="1" y="38303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150" dirty="0">
                <a:solidFill>
                  <a:schemeClr val="tx2"/>
                </a:solidFill>
              </a:rPr>
              <a:t>Cross Origin Resource Sharing (CORS)</a:t>
            </a:r>
            <a:endParaRPr lang="en-IN" sz="4000" b="1" dirty="0"/>
          </a:p>
        </p:txBody>
      </p:sp>
      <p:pic>
        <p:nvPicPr>
          <p:cNvPr id="4100" name="Picture 4" descr="Complete Guide to Cross-Origin Resource Sharing (CORS)">
            <a:extLst>
              <a:ext uri="{FF2B5EF4-FFF2-40B4-BE49-F238E27FC236}">
                <a16:creationId xmlns:a16="http://schemas.microsoft.com/office/drawing/2014/main" id="{DCC62920-E67B-47D2-A7FA-71719A4D3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3" t="15000" r="21606" b="11964"/>
          <a:stretch/>
        </p:blipFill>
        <p:spPr bwMode="auto">
          <a:xfrm>
            <a:off x="1822843" y="1194244"/>
            <a:ext cx="8546314" cy="542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427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47450A-DC6B-F768-9FC8-D9769E17E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C73A4E-DD97-39A4-A1F6-01141CD9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67FF49-ED8D-35A1-39F1-BCB68AF51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8095" y="2079171"/>
            <a:ext cx="0" cy="2699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9C7E53D-09F6-45A5-DEE9-D937ACE8CD75}"/>
              </a:ext>
            </a:extLst>
          </p:cNvPr>
          <p:cNvSpPr txBox="1"/>
          <p:nvPr/>
        </p:nvSpPr>
        <p:spPr>
          <a:xfrm>
            <a:off x="1" y="38303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150" dirty="0">
                <a:solidFill>
                  <a:schemeClr val="tx2"/>
                </a:solidFill>
              </a:rPr>
              <a:t>Dependency Injection</a:t>
            </a:r>
            <a:endParaRPr lang="en-IN" sz="4000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25CCBD8-2332-04CF-D717-BE714857A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09" y="1173012"/>
            <a:ext cx="10334782" cy="530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343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EG211113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6C95A7"/>
      </a:accent1>
      <a:accent2>
        <a:srgbClr val="45616E"/>
      </a:accent2>
      <a:accent3>
        <a:srgbClr val="9CCE6F"/>
      </a:accent3>
      <a:accent4>
        <a:srgbClr val="558D69"/>
      </a:accent4>
      <a:accent5>
        <a:srgbClr val="F4AB59"/>
      </a:accent5>
      <a:accent6>
        <a:srgbClr val="EB6B4A"/>
      </a:accent6>
      <a:hlink>
        <a:srgbClr val="C00D0E"/>
      </a:hlink>
      <a:folHlink>
        <a:srgbClr val="45616E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220422A9133F42B70B90806FA3F4AF" ma:contentTypeVersion="13" ma:contentTypeDescription="Create a new document." ma:contentTypeScope="" ma:versionID="4ad14533bcfdcf2a324b13e31b94b0fa">
  <xsd:schema xmlns:xsd="http://www.w3.org/2001/XMLSchema" xmlns:xs="http://www.w3.org/2001/XMLSchema" xmlns:p="http://schemas.microsoft.com/office/2006/metadata/properties" xmlns:ns3="13a71d74-cf59-44c5-8aad-cbe2a89164d8" xmlns:ns4="450d3c65-3df7-4859-a3bd-57acf3b92478" targetNamespace="http://schemas.microsoft.com/office/2006/metadata/properties" ma:root="true" ma:fieldsID="36b8c0f46688657b20de07bfdda2ef4c" ns3:_="" ns4:_="">
    <xsd:import namespace="13a71d74-cf59-44c5-8aad-cbe2a89164d8"/>
    <xsd:import namespace="450d3c65-3df7-4859-a3bd-57acf3b924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a71d74-cf59-44c5-8aad-cbe2a89164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0d3c65-3df7-4859-a3bd-57acf3b9247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06D69D-C727-46DE-9050-B76595C791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90B30C-DB17-4B0B-B165-4BCB24A4C8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a71d74-cf59-44c5-8aad-cbe2a89164d8"/>
    <ds:schemaRef ds:uri="450d3c65-3df7-4859-a3bd-57acf3b924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23A0A7-93B5-4E38-8767-FB72932C8B60}">
  <ds:schemaRefs>
    <ds:schemaRef ds:uri="http://purl.org/dc/elements/1.1/"/>
    <ds:schemaRef ds:uri="http://schemas.microsoft.com/office/2006/metadata/properties"/>
    <ds:schemaRef ds:uri="13a71d74-cf59-44c5-8aad-cbe2a89164d8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50d3c65-3df7-4859-a3bd-57acf3b92478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42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Calibri</vt:lpstr>
      <vt:lpstr>Rockwell</vt:lpstr>
      <vt:lpstr>Segoe UI</vt:lpstr>
      <vt:lpstr>Segoe UI Light</vt:lpstr>
      <vt:lpstr>Damask</vt:lpstr>
      <vt:lpstr>Developing a Todo List App with  Angular &amp; 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Tina Benita Rego</dc:creator>
  <cp:lastModifiedBy>Tina Benita Rego</cp:lastModifiedBy>
  <cp:revision>5</cp:revision>
  <dcterms:created xsi:type="dcterms:W3CDTF">2025-03-08T05:40:42Z</dcterms:created>
  <dcterms:modified xsi:type="dcterms:W3CDTF">2025-03-08T06:30:48Z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0x01010005220422A9133F42B70B90806FA3F4AF</vt:lpwstr>
  </property>
</Properties>
</file>