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26" autoAdjust="0"/>
  </p:normalViewPr>
  <p:slideViewPr>
    <p:cSldViewPr snapToGrid="0" snapToObjects="1">
      <p:cViewPr varScale="1">
        <p:scale>
          <a:sx n="94" d="100"/>
          <a:sy n="94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939FC-D0A2-E046-976F-A0844907BFAE}" type="datetimeFigureOut">
              <a:rPr lang="de-DE" smtClean="0"/>
              <a:t>18.01.17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4DFD8-3DA6-4B42-98E7-C2AA6BAC05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4305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7FFAE-CCBA-E24B-BF30-AA4DB8FD8999}" type="datetimeFigureOut">
              <a:rPr lang="de-DE" smtClean="0"/>
              <a:t>18.01.17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93C6B-C1F5-A446-814E-C23294F2B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698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3C6B-C1F5-A446-814E-C23294F2BDF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12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buildToken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SecureRandom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de-DE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de-D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SecureRandom</a:t>
            </a:r>
            <a:r>
              <a:rPr lang="de-D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de-DE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de-D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de-D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BigInteger</a:t>
            </a:r>
            <a:r>
              <a:rPr lang="de-D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(130, </a:t>
            </a:r>
            <a:r>
              <a:rPr lang="de-DE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</a:t>
            </a:r>
            <a:r>
              <a:rPr lang="de-D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de-DE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de-DE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(32);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3C6B-C1F5-A446-814E-C23294F2BDF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39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mongoDB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UserSessionStore</a:t>
            </a:r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Cookie: $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cookies.put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(„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token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“,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varToken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3C6B-C1F5-A446-814E-C23294F2BDF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398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Versucht:</a:t>
            </a:r>
          </a:p>
          <a:p>
            <a:pPr marL="171450" indent="-171450">
              <a:buFontTx/>
              <a:buChar char="-"/>
            </a:pP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2x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interceptor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httpHeader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in Backend Header holen)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http.get</a:t>
            </a:r>
            <a:r>
              <a:rPr lang="de-DE" dirty="0" smtClean="0"/>
              <a:t> / .</a:t>
            </a:r>
            <a:r>
              <a:rPr lang="de-DE" dirty="0" err="1" smtClean="0"/>
              <a:t>post</a:t>
            </a:r>
            <a:r>
              <a:rPr lang="de-DE" dirty="0" smtClean="0"/>
              <a:t> von </a:t>
            </a:r>
            <a:r>
              <a:rPr lang="de-DE" dirty="0" err="1" smtClean="0"/>
              <a:t>app.js</a:t>
            </a:r>
            <a:r>
              <a:rPr lang="de-DE" baseline="0" dirty="0" smtClean="0"/>
              <a:t>   -&gt; „</a:t>
            </a:r>
            <a:r>
              <a:rPr lang="de-DE" baseline="0" dirty="0" err="1" smtClean="0"/>
              <a:t>circular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dependency</a:t>
            </a:r>
            <a:r>
              <a:rPr lang="de-DE" baseline="0" dirty="0" smtClean="0"/>
              <a:t>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3C6B-C1F5-A446-814E-C23294F2BDF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398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3C6B-C1F5-A446-814E-C23294F2BDF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398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smtClean="0"/>
              <a:t>Username wird geprüft – nur 1x !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Nach Registrierung: DIREKTER Login (inkl. </a:t>
            </a:r>
            <a:r>
              <a:rPr lang="de-DE" baseline="0" dirty="0" err="1" smtClean="0"/>
              <a:t>Cookiespeicherung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3C6B-C1F5-A446-814E-C23294F2BDF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39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3C6B-C1F5-A446-814E-C23294F2BDF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398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3C6B-C1F5-A446-814E-C23294F2BDF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39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 userDrawn="1"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73178"/>
            <a:ext cx="6400800" cy="372111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Platzhalter</a:t>
            </a:r>
            <a:endParaRPr lang="en-US" dirty="0"/>
          </a:p>
        </p:txBody>
      </p:sp>
      <p:pic>
        <p:nvPicPr>
          <p:cNvPr id="9" name="Bild 8" descr="Logo_FreezerManagement-01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81" y="1604365"/>
            <a:ext cx="6828038" cy="2503420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19.01.2017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FreezerManagement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687D7A59-36E2-48B9-B146-C1E59501F63F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72066" y="597702"/>
            <a:ext cx="6748193" cy="54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19.01.2017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FreezerManagement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687D7A59-36E2-48B9-B146-C1E59501F63F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19.01.2017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FreezerManagement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687D7A59-36E2-48B9-B146-C1E59501F63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57200" y="597702"/>
            <a:ext cx="6490684" cy="54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19.01.2017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FreezerManagement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687D7A59-36E2-48B9-B146-C1E59501F63F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2067" y="597702"/>
            <a:ext cx="6700651" cy="54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19.01.2017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FreezerManagement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Seite</a:t>
            </a:r>
            <a:r>
              <a:rPr lang="en-US" dirty="0" smtClean="0"/>
              <a:t> </a:t>
            </a:r>
            <a:fld id="{687D7A59-36E2-48B9-B146-C1E59501F63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5" name="Bild 14" descr="Logo_FreezerManagement-01-01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18" y="570714"/>
            <a:ext cx="1041391" cy="3818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8" r:id="rId3"/>
    <p:sldLayoutId id="2147483753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19.01.2017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FreezerManagement</a:t>
            </a:r>
            <a:endParaRPr lang="en-US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1201024" y="556014"/>
            <a:ext cx="6741952" cy="372111"/>
          </a:xfrm>
        </p:spPr>
        <p:txBody>
          <a:bodyPr>
            <a:noAutofit/>
          </a:bodyPr>
          <a:lstStyle/>
          <a:p>
            <a:r>
              <a:rPr lang="en-US" sz="1200" spc="200" dirty="0"/>
              <a:t>Christina Brunner  ·  Jana </a:t>
            </a:r>
            <a:r>
              <a:rPr lang="en-US" sz="1200" spc="200" dirty="0" err="1"/>
              <a:t>Dreiling</a:t>
            </a:r>
            <a:r>
              <a:rPr lang="en-US" sz="1200" spc="200" dirty="0"/>
              <a:t>  ·  Marius Koch  ·  Philip </a:t>
            </a:r>
            <a:r>
              <a:rPr lang="en-US" sz="1200" spc="200" dirty="0" err="1" smtClean="0"/>
              <a:t>Waritschlager</a:t>
            </a:r>
            <a:endParaRPr lang="en-US" sz="1200" spc="200" dirty="0"/>
          </a:p>
        </p:txBody>
      </p:sp>
    </p:spTree>
    <p:extLst>
      <p:ext uri="{BB962C8B-B14F-4D97-AF65-F5344CB8AC3E}">
        <p14:creationId xmlns:p14="http://schemas.microsoft.com/office/powerpoint/2010/main" val="85939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Accountverwaltung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19.01.2017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FreezerManagement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Seite </a:t>
            </a:r>
            <a:fld id="{687D7A59-36E2-48B9-B146-C1E59501F6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872067" y="1898820"/>
            <a:ext cx="2453023" cy="11394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dirty="0" smtClean="0"/>
              <a:t>2.4. Account:</a:t>
            </a:r>
          </a:p>
          <a:p>
            <a:pPr marL="0" indent="0" algn="r">
              <a:buNone/>
            </a:pPr>
            <a:r>
              <a:rPr lang="de-DE" sz="3200" dirty="0"/>
              <a:t>Edit/</a:t>
            </a:r>
            <a:r>
              <a:rPr lang="de-DE" sz="3200" dirty="0" smtClean="0"/>
              <a:t>Delete</a:t>
            </a:r>
            <a:endParaRPr lang="de-DE" sz="3200" dirty="0"/>
          </a:p>
        </p:txBody>
      </p:sp>
      <p:pic>
        <p:nvPicPr>
          <p:cNvPr id="8" name="Bild 7" descr="GUI_Accoun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50"/>
          <a:stretch/>
        </p:blipFill>
        <p:spPr>
          <a:xfrm>
            <a:off x="322406" y="3137156"/>
            <a:ext cx="6484755" cy="2591344"/>
          </a:xfrm>
          <a:prstGeom prst="rect">
            <a:avLst/>
          </a:prstGeom>
          <a:effectLst>
            <a:glow rad="127000">
              <a:schemeClr val="bg1">
                <a:lumMod val="65000"/>
                <a:alpha val="70000"/>
              </a:schemeClr>
            </a:glow>
          </a:effectLst>
        </p:spPr>
      </p:pic>
      <p:pic>
        <p:nvPicPr>
          <p:cNvPr id="9" name="Bild 8" descr="GUI_Account-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3" t="7398" r="21233" b="14942"/>
          <a:stretch/>
        </p:blipFill>
        <p:spPr>
          <a:xfrm>
            <a:off x="5666665" y="3824971"/>
            <a:ext cx="3187440" cy="2373106"/>
          </a:xfrm>
          <a:prstGeom prst="rect">
            <a:avLst/>
          </a:prstGeom>
          <a:effectLst>
            <a:glow rad="127000">
              <a:schemeClr val="bg1">
                <a:lumMod val="65000"/>
                <a:alpha val="7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0026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3. Bestandsverwaltung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19.01.2017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FreezerManagement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Seite </a:t>
            </a:r>
            <a:fld id="{687D7A59-36E2-48B9-B146-C1E59501F63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Bild 1" descr="GUI_Inventory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909"/>
          <a:stretch/>
        </p:blipFill>
        <p:spPr>
          <a:xfrm>
            <a:off x="552533" y="2241468"/>
            <a:ext cx="8038936" cy="3772901"/>
          </a:xfrm>
          <a:prstGeom prst="rect">
            <a:avLst/>
          </a:prstGeom>
          <a:effectLst>
            <a:glow rad="127000">
              <a:schemeClr val="bg1">
                <a:lumMod val="65000"/>
                <a:alpha val="7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5342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72067" y="2443616"/>
            <a:ext cx="7408333" cy="368254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/>
              <a:t>Einführung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Account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Bestandsverwaltung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&lt;&lt; Janas Punkte &gt;&gt;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&lt;&lt; Philips Punkte &gt;&gt;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&lt;&lt; Marius Punkte &gt;&gt;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Abschluss ?? (Habt ihr hierfür Ideen oder einfach mit der letzten Folie von Marius aufhören?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19.01.2017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FreezerManagement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Seite </a:t>
            </a:r>
            <a:fld id="{687D7A59-36E2-48B9-B146-C1E59501F6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54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5931" y="1612426"/>
            <a:ext cx="4223920" cy="1245362"/>
          </a:xfrm>
        </p:spPr>
        <p:txBody>
          <a:bodyPr>
            <a:normAutofit/>
          </a:bodyPr>
          <a:lstStyle/>
          <a:p>
            <a:r>
              <a:rPr lang="de-DE" sz="2000" dirty="0" smtClean="0"/>
              <a:t>Allg. erklären worum es im Projekt geht reicht </a:t>
            </a:r>
            <a:r>
              <a:rPr lang="de-DE" sz="2000" dirty="0" err="1" smtClean="0"/>
              <a:t>evtl</a:t>
            </a:r>
            <a:r>
              <a:rPr lang="de-DE" sz="2000" dirty="0" smtClean="0"/>
              <a:t> nur die Startseite ohne </a:t>
            </a:r>
            <a:r>
              <a:rPr lang="de-DE" sz="2000" dirty="0" err="1" smtClean="0"/>
              <a:t>stichpunkte</a:t>
            </a:r>
            <a:r>
              <a:rPr lang="de-DE" sz="2000" dirty="0" smtClean="0"/>
              <a:t>/</a:t>
            </a:r>
            <a:r>
              <a:rPr lang="de-DE" sz="2000" dirty="0" err="1" smtClean="0"/>
              <a:t>text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1. Einführung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19.01.2017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FreezerManagement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Seite </a:t>
            </a:r>
            <a:fld id="{687D7A59-36E2-48B9-B146-C1E59501F6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Bild 6" descr="Screen Shot 2017-01-17 at 09.42.2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57"/>
          <a:stretch/>
        </p:blipFill>
        <p:spPr>
          <a:xfrm>
            <a:off x="736054" y="2790946"/>
            <a:ext cx="7671892" cy="3310874"/>
          </a:xfrm>
          <a:prstGeom prst="rect">
            <a:avLst/>
          </a:prstGeom>
          <a:effectLst>
            <a:glow rad="127000">
              <a:schemeClr val="bg1">
                <a:lumMod val="65000"/>
                <a:alpha val="7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504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Screen Shot 2017-01-17 at 09.37.44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3" t="17723" r="14453" b="36211"/>
          <a:stretch/>
        </p:blipFill>
        <p:spPr>
          <a:xfrm>
            <a:off x="979236" y="3009368"/>
            <a:ext cx="7192128" cy="2836043"/>
          </a:xfrm>
          <a:effectLst>
            <a:glow rad="127000">
              <a:schemeClr val="bg1">
                <a:lumMod val="65000"/>
                <a:alpha val="70000"/>
              </a:schemeClr>
            </a:glow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 </a:t>
            </a:r>
            <a:r>
              <a:rPr lang="de-DE" dirty="0" err="1" smtClean="0"/>
              <a:t>Accountverwaltung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19.01.2017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FreezerManagement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Seite </a:t>
            </a:r>
            <a:fld id="{687D7A59-36E2-48B9-B146-C1E59501F6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872067" y="1997698"/>
            <a:ext cx="4048827" cy="595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dirty="0" smtClean="0"/>
              <a:t>2.1. Login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98886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72067" y="2870867"/>
            <a:ext cx="7408333" cy="325529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Accountverwaltung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19.01.2017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FreezerManagement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Seite </a:t>
            </a:r>
            <a:fld id="{687D7A59-36E2-48B9-B146-C1E59501F6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872067" y="1997698"/>
            <a:ext cx="4048827" cy="595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dirty="0" smtClean="0"/>
              <a:t>2.1. Login</a:t>
            </a:r>
            <a:endParaRPr lang="de-DE" sz="3200" dirty="0"/>
          </a:p>
        </p:txBody>
      </p:sp>
      <p:pic>
        <p:nvPicPr>
          <p:cNvPr id="8" name="Bild 7" descr="Code_Logi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r="365" b="23090"/>
          <a:stretch/>
        </p:blipFill>
        <p:spPr>
          <a:xfrm>
            <a:off x="994469" y="2806784"/>
            <a:ext cx="6212095" cy="3300143"/>
          </a:xfrm>
          <a:prstGeom prst="rect">
            <a:avLst/>
          </a:prstGeom>
          <a:effectLst>
            <a:glow rad="127000">
              <a:schemeClr val="bg1">
                <a:lumMod val="65000"/>
                <a:alpha val="7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8282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Accountverwaltung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19.01.2017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FreezerManagement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Seite </a:t>
            </a:r>
            <a:fld id="{687D7A59-36E2-48B9-B146-C1E59501F6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872067" y="1997698"/>
            <a:ext cx="4048827" cy="595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dirty="0" smtClean="0"/>
              <a:t>2.1. Login</a:t>
            </a:r>
            <a:endParaRPr lang="de-DE" sz="3200" dirty="0"/>
          </a:p>
        </p:txBody>
      </p:sp>
      <p:pic>
        <p:nvPicPr>
          <p:cNvPr id="9" name="Bild 8" descr="Auth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7" y="2485946"/>
            <a:ext cx="8032797" cy="382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5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Accountverwaltung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19.01.2017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FreezerManagement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Seite </a:t>
            </a:r>
            <a:fld id="{687D7A59-36E2-48B9-B146-C1E59501F6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872067" y="2010791"/>
            <a:ext cx="3448706" cy="128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de-DE" sz="3200" dirty="0" smtClean="0"/>
              <a:t>2.2. Interceptor - </a:t>
            </a:r>
          </a:p>
          <a:p>
            <a:pPr marL="0" indent="0" algn="r">
              <a:lnSpc>
                <a:spcPct val="90000"/>
              </a:lnSpc>
              <a:buNone/>
            </a:pPr>
            <a:r>
              <a:rPr lang="de-DE" sz="3200" dirty="0" smtClean="0"/>
              <a:t>Front End</a:t>
            </a:r>
            <a:endParaRPr lang="de-DE" sz="3200" dirty="0"/>
          </a:p>
        </p:txBody>
      </p:sp>
      <p:pic>
        <p:nvPicPr>
          <p:cNvPr id="11" name="Bild 10" descr="Code_InterceptorFron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3"/>
          <a:stretch/>
        </p:blipFill>
        <p:spPr>
          <a:xfrm>
            <a:off x="1252465" y="3220262"/>
            <a:ext cx="6629659" cy="2964847"/>
          </a:xfrm>
          <a:prstGeom prst="rect">
            <a:avLst/>
          </a:prstGeom>
          <a:effectLst>
            <a:glow rad="127000">
              <a:schemeClr val="bg1">
                <a:lumMod val="65000"/>
                <a:alpha val="70000"/>
              </a:schemeClr>
            </a:glow>
          </a:effectLst>
        </p:spPr>
      </p:pic>
      <p:sp>
        <p:nvSpPr>
          <p:cNvPr id="12" name="Textfeld 11"/>
          <p:cNvSpPr txBox="1"/>
          <p:nvPr/>
        </p:nvSpPr>
        <p:spPr>
          <a:xfrm>
            <a:off x="7261979" y="583763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a</a:t>
            </a:r>
            <a:r>
              <a:rPr lang="de-DE" sz="1400" b="1" dirty="0" err="1" smtClean="0"/>
              <a:t>pp.js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7853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Accountverwaltung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19.01.2017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FreezerManagement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Seite </a:t>
            </a:r>
            <a:fld id="{687D7A59-36E2-48B9-B146-C1E59501F6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872067" y="2010791"/>
            <a:ext cx="3448706" cy="128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de-DE" sz="3200" dirty="0" smtClean="0"/>
              <a:t>2.2. Interceptor - </a:t>
            </a:r>
          </a:p>
          <a:p>
            <a:pPr marL="0" indent="0" algn="r">
              <a:lnSpc>
                <a:spcPct val="90000"/>
              </a:lnSpc>
              <a:buNone/>
            </a:pPr>
            <a:r>
              <a:rPr lang="de-DE" sz="3200" dirty="0" smtClean="0"/>
              <a:t>Back End</a:t>
            </a:r>
            <a:endParaRPr lang="de-DE" sz="3200" dirty="0"/>
          </a:p>
        </p:txBody>
      </p:sp>
      <p:pic>
        <p:nvPicPr>
          <p:cNvPr id="2" name="Bild 1" descr="Code_Intercepto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r="3908" b="20957"/>
          <a:stretch/>
        </p:blipFill>
        <p:spPr>
          <a:xfrm>
            <a:off x="510636" y="3306241"/>
            <a:ext cx="8119273" cy="2683610"/>
          </a:xfrm>
          <a:prstGeom prst="rect">
            <a:avLst/>
          </a:prstGeom>
          <a:effectLst>
            <a:glow rad="127000">
              <a:schemeClr val="bg1">
                <a:lumMod val="65000"/>
                <a:alpha val="7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49779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2. </a:t>
            </a:r>
            <a:r>
              <a:rPr lang="de-DE" dirty="0" err="1"/>
              <a:t>Accountverwaltung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19.01.2017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FreezerManagement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Seite </a:t>
            </a:r>
            <a:fld id="{687D7A59-36E2-48B9-B146-C1E59501F6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872067" y="1997698"/>
            <a:ext cx="4048827" cy="595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dirty="0" smtClean="0"/>
              <a:t>2.3. Register</a:t>
            </a:r>
            <a:endParaRPr lang="de-DE" sz="3200" dirty="0"/>
          </a:p>
        </p:txBody>
      </p:sp>
      <p:pic>
        <p:nvPicPr>
          <p:cNvPr id="2" name="Bild 1" descr="GUI_Regis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" t="21039" r="3378" b="10533"/>
          <a:stretch/>
        </p:blipFill>
        <p:spPr>
          <a:xfrm>
            <a:off x="941092" y="2824847"/>
            <a:ext cx="7261361" cy="3238945"/>
          </a:xfrm>
          <a:prstGeom prst="rect">
            <a:avLst/>
          </a:prstGeom>
          <a:effectLst>
            <a:glow rad="127000">
              <a:schemeClr val="bg1">
                <a:lumMod val="65000"/>
                <a:alpha val="7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9292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Wellenform.thmx</Template>
  <TotalTime>0</TotalTime>
  <Words>245</Words>
  <Application>Microsoft Macintosh PowerPoint</Application>
  <PresentationFormat>Bildschirmpräsentation (4:3)</PresentationFormat>
  <Paragraphs>79</Paragraphs>
  <Slides>11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Waveform</vt:lpstr>
      <vt:lpstr>PowerPoint-Präsentation</vt:lpstr>
      <vt:lpstr>Gliederung</vt:lpstr>
      <vt:lpstr>1. Einführung</vt:lpstr>
      <vt:lpstr>2. Accountverwaltung</vt:lpstr>
      <vt:lpstr>2. Accountverwaltung</vt:lpstr>
      <vt:lpstr>2. Accountverwaltung</vt:lpstr>
      <vt:lpstr>2. Accountverwaltung</vt:lpstr>
      <vt:lpstr>2. Accountverwaltung</vt:lpstr>
      <vt:lpstr>2. Accountverwaltung</vt:lpstr>
      <vt:lpstr>2. Accountverwaltung</vt:lpstr>
      <vt:lpstr>3. Bestandsverwaltung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Brunner</dc:creator>
  <cp:lastModifiedBy>Tina Brunner</cp:lastModifiedBy>
  <cp:revision>46</cp:revision>
  <dcterms:created xsi:type="dcterms:W3CDTF">2017-01-17T09:44:23Z</dcterms:created>
  <dcterms:modified xsi:type="dcterms:W3CDTF">2017-01-17T23:52:10Z</dcterms:modified>
</cp:coreProperties>
</file>