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DCE28FD-D183-46B1-B0FE-4B5EFC70BBF2}" type="datetimeFigureOut">
              <a:rPr lang="en-US" smtClean="0"/>
              <a:t>1/14/2021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2EEB0FE-C69C-42B1-AADE-698DDA344154}" type="slidenum">
              <a:rPr lang="en-US" smtClean="0"/>
              <a:t>‹#›</a:t>
            </a:fld>
            <a:endParaRPr lang="en-US"/>
          </a:p>
        </p:txBody>
      </p:sp>
    </p:spTree>
    <p:extLst>
      <p:ext uri="{BB962C8B-B14F-4D97-AF65-F5344CB8AC3E}">
        <p14:creationId xmlns:p14="http://schemas.microsoft.com/office/powerpoint/2010/main" val="2589800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E28FD-D183-46B1-B0FE-4B5EFC70BBF2}"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EB0FE-C69C-42B1-AADE-698DDA344154}" type="slidenum">
              <a:rPr lang="en-US" smtClean="0"/>
              <a:t>‹#›</a:t>
            </a:fld>
            <a:endParaRPr lang="en-US"/>
          </a:p>
        </p:txBody>
      </p:sp>
    </p:spTree>
    <p:extLst>
      <p:ext uri="{BB962C8B-B14F-4D97-AF65-F5344CB8AC3E}">
        <p14:creationId xmlns:p14="http://schemas.microsoft.com/office/powerpoint/2010/main" val="4029754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E28FD-D183-46B1-B0FE-4B5EFC70BBF2}"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EB0FE-C69C-42B1-AADE-698DDA344154}" type="slidenum">
              <a:rPr lang="en-US" smtClean="0"/>
              <a:t>‹#›</a:t>
            </a:fld>
            <a:endParaRPr lang="en-US"/>
          </a:p>
        </p:txBody>
      </p:sp>
    </p:spTree>
    <p:extLst>
      <p:ext uri="{BB962C8B-B14F-4D97-AF65-F5344CB8AC3E}">
        <p14:creationId xmlns:p14="http://schemas.microsoft.com/office/powerpoint/2010/main" val="1246275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E28FD-D183-46B1-B0FE-4B5EFC70BBF2}"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EB0FE-C69C-42B1-AADE-698DDA34415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42678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E28FD-D183-46B1-B0FE-4B5EFC70BBF2}"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EB0FE-C69C-42B1-AADE-698DDA344154}" type="slidenum">
              <a:rPr lang="en-US" smtClean="0"/>
              <a:t>‹#›</a:t>
            </a:fld>
            <a:endParaRPr lang="en-US"/>
          </a:p>
        </p:txBody>
      </p:sp>
    </p:spTree>
    <p:extLst>
      <p:ext uri="{BB962C8B-B14F-4D97-AF65-F5344CB8AC3E}">
        <p14:creationId xmlns:p14="http://schemas.microsoft.com/office/powerpoint/2010/main" val="3389815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DCE28FD-D183-46B1-B0FE-4B5EFC70BBF2}" type="datetimeFigureOut">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EB0FE-C69C-42B1-AADE-698DDA344154}" type="slidenum">
              <a:rPr lang="en-US" smtClean="0"/>
              <a:t>‹#›</a:t>
            </a:fld>
            <a:endParaRPr lang="en-US"/>
          </a:p>
        </p:txBody>
      </p:sp>
    </p:spTree>
    <p:extLst>
      <p:ext uri="{BB962C8B-B14F-4D97-AF65-F5344CB8AC3E}">
        <p14:creationId xmlns:p14="http://schemas.microsoft.com/office/powerpoint/2010/main" val="4012040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DCE28FD-D183-46B1-B0FE-4B5EFC70BBF2}" type="datetimeFigureOut">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EB0FE-C69C-42B1-AADE-698DDA344154}" type="slidenum">
              <a:rPr lang="en-US" smtClean="0"/>
              <a:t>‹#›</a:t>
            </a:fld>
            <a:endParaRPr lang="en-US"/>
          </a:p>
        </p:txBody>
      </p:sp>
    </p:spTree>
    <p:extLst>
      <p:ext uri="{BB962C8B-B14F-4D97-AF65-F5344CB8AC3E}">
        <p14:creationId xmlns:p14="http://schemas.microsoft.com/office/powerpoint/2010/main" val="3391171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CE28FD-D183-46B1-B0FE-4B5EFC70BBF2}"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EB0FE-C69C-42B1-AADE-698DDA344154}" type="slidenum">
              <a:rPr lang="en-US" smtClean="0"/>
              <a:t>‹#›</a:t>
            </a:fld>
            <a:endParaRPr lang="en-US"/>
          </a:p>
        </p:txBody>
      </p:sp>
    </p:spTree>
    <p:extLst>
      <p:ext uri="{BB962C8B-B14F-4D97-AF65-F5344CB8AC3E}">
        <p14:creationId xmlns:p14="http://schemas.microsoft.com/office/powerpoint/2010/main" val="3988615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CE28FD-D183-46B1-B0FE-4B5EFC70BBF2}"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EB0FE-C69C-42B1-AADE-698DDA344154}" type="slidenum">
              <a:rPr lang="en-US" smtClean="0"/>
              <a:t>‹#›</a:t>
            </a:fld>
            <a:endParaRPr lang="en-US"/>
          </a:p>
        </p:txBody>
      </p:sp>
    </p:spTree>
    <p:extLst>
      <p:ext uri="{BB962C8B-B14F-4D97-AF65-F5344CB8AC3E}">
        <p14:creationId xmlns:p14="http://schemas.microsoft.com/office/powerpoint/2010/main" val="843941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CE28FD-D183-46B1-B0FE-4B5EFC70BBF2}"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EB0FE-C69C-42B1-AADE-698DDA344154}" type="slidenum">
              <a:rPr lang="en-US" smtClean="0"/>
              <a:t>‹#›</a:t>
            </a:fld>
            <a:endParaRPr lang="en-US"/>
          </a:p>
        </p:txBody>
      </p:sp>
    </p:spTree>
    <p:extLst>
      <p:ext uri="{BB962C8B-B14F-4D97-AF65-F5344CB8AC3E}">
        <p14:creationId xmlns:p14="http://schemas.microsoft.com/office/powerpoint/2010/main" val="2078242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CE28FD-D183-46B1-B0FE-4B5EFC70BBF2}"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EB0FE-C69C-42B1-AADE-698DDA344154}" type="slidenum">
              <a:rPr lang="en-US" smtClean="0"/>
              <a:t>‹#›</a:t>
            </a:fld>
            <a:endParaRPr lang="en-US"/>
          </a:p>
        </p:txBody>
      </p:sp>
    </p:spTree>
    <p:extLst>
      <p:ext uri="{BB962C8B-B14F-4D97-AF65-F5344CB8AC3E}">
        <p14:creationId xmlns:p14="http://schemas.microsoft.com/office/powerpoint/2010/main" val="4012695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CE28FD-D183-46B1-B0FE-4B5EFC70BBF2}"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EB0FE-C69C-42B1-AADE-698DDA344154}" type="slidenum">
              <a:rPr lang="en-US" smtClean="0"/>
              <a:t>‹#›</a:t>
            </a:fld>
            <a:endParaRPr lang="en-US"/>
          </a:p>
        </p:txBody>
      </p:sp>
    </p:spTree>
    <p:extLst>
      <p:ext uri="{BB962C8B-B14F-4D97-AF65-F5344CB8AC3E}">
        <p14:creationId xmlns:p14="http://schemas.microsoft.com/office/powerpoint/2010/main" val="4389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CE28FD-D183-46B1-B0FE-4B5EFC70BBF2}" type="datetimeFigureOut">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EB0FE-C69C-42B1-AADE-698DDA344154}" type="slidenum">
              <a:rPr lang="en-US" smtClean="0"/>
              <a:t>‹#›</a:t>
            </a:fld>
            <a:endParaRPr lang="en-US"/>
          </a:p>
        </p:txBody>
      </p:sp>
    </p:spTree>
    <p:extLst>
      <p:ext uri="{BB962C8B-B14F-4D97-AF65-F5344CB8AC3E}">
        <p14:creationId xmlns:p14="http://schemas.microsoft.com/office/powerpoint/2010/main" val="327514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CE28FD-D183-46B1-B0FE-4B5EFC70BBF2}" type="datetimeFigureOut">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EB0FE-C69C-42B1-AADE-698DDA344154}" type="slidenum">
              <a:rPr lang="en-US" smtClean="0"/>
              <a:t>‹#›</a:t>
            </a:fld>
            <a:endParaRPr lang="en-US"/>
          </a:p>
        </p:txBody>
      </p:sp>
    </p:spTree>
    <p:extLst>
      <p:ext uri="{BB962C8B-B14F-4D97-AF65-F5344CB8AC3E}">
        <p14:creationId xmlns:p14="http://schemas.microsoft.com/office/powerpoint/2010/main" val="232723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CE28FD-D183-46B1-B0FE-4B5EFC70BBF2}" type="datetimeFigureOut">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EEB0FE-C69C-42B1-AADE-698DDA344154}" type="slidenum">
              <a:rPr lang="en-US" smtClean="0"/>
              <a:t>‹#›</a:t>
            </a:fld>
            <a:endParaRPr lang="en-US"/>
          </a:p>
        </p:txBody>
      </p:sp>
    </p:spTree>
    <p:extLst>
      <p:ext uri="{BB962C8B-B14F-4D97-AF65-F5344CB8AC3E}">
        <p14:creationId xmlns:p14="http://schemas.microsoft.com/office/powerpoint/2010/main" val="62032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E28FD-D183-46B1-B0FE-4B5EFC70BBF2}"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EB0FE-C69C-42B1-AADE-698DDA344154}" type="slidenum">
              <a:rPr lang="en-US" smtClean="0"/>
              <a:t>‹#›</a:t>
            </a:fld>
            <a:endParaRPr lang="en-US"/>
          </a:p>
        </p:txBody>
      </p:sp>
    </p:spTree>
    <p:extLst>
      <p:ext uri="{BB962C8B-B14F-4D97-AF65-F5344CB8AC3E}">
        <p14:creationId xmlns:p14="http://schemas.microsoft.com/office/powerpoint/2010/main" val="379911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E28FD-D183-46B1-B0FE-4B5EFC70BBF2}"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EB0FE-C69C-42B1-AADE-698DDA344154}" type="slidenum">
              <a:rPr lang="en-US" smtClean="0"/>
              <a:t>‹#›</a:t>
            </a:fld>
            <a:endParaRPr lang="en-US"/>
          </a:p>
        </p:txBody>
      </p:sp>
    </p:spTree>
    <p:extLst>
      <p:ext uri="{BB962C8B-B14F-4D97-AF65-F5344CB8AC3E}">
        <p14:creationId xmlns:p14="http://schemas.microsoft.com/office/powerpoint/2010/main" val="3801098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CE28FD-D183-46B1-B0FE-4B5EFC70BBF2}" type="datetimeFigureOut">
              <a:rPr lang="en-US" smtClean="0"/>
              <a:t>1/14/2021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EEB0FE-C69C-42B1-AADE-698DDA344154}" type="slidenum">
              <a:rPr lang="en-US" smtClean="0"/>
              <a:t>‹#›</a:t>
            </a:fld>
            <a:endParaRPr lang="en-US"/>
          </a:p>
        </p:txBody>
      </p:sp>
    </p:spTree>
    <p:extLst>
      <p:ext uri="{BB962C8B-B14F-4D97-AF65-F5344CB8AC3E}">
        <p14:creationId xmlns:p14="http://schemas.microsoft.com/office/powerpoint/2010/main" val="3524498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39" y="131092"/>
            <a:ext cx="10515600" cy="1325563"/>
          </a:xfrm>
        </p:spPr>
        <p:txBody>
          <a:bodyPr>
            <a:normAutofit/>
          </a:bodyPr>
          <a:lstStyle/>
          <a:p>
            <a:r>
              <a:rPr lang="en-US" sz="4000" dirty="0" smtClean="0">
                <a:latin typeface="Eras Bold ITC" panose="020B0907030504020204" pitchFamily="34" charset="0"/>
              </a:rPr>
              <a:t>SPICES</a:t>
            </a:r>
            <a:endParaRPr lang="en-US" sz="4000" dirty="0">
              <a:latin typeface="Eras Bold ITC" panose="020B0907030504020204" pitchFamily="34"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7939" y="1811114"/>
            <a:ext cx="5181600" cy="3235772"/>
          </a:xfrm>
        </p:spPr>
      </p:pic>
      <p:sp>
        <p:nvSpPr>
          <p:cNvPr id="4" name="Content Placeholder 3"/>
          <p:cNvSpPr>
            <a:spLocks noGrp="1"/>
          </p:cNvSpPr>
          <p:nvPr>
            <p:ph sz="half" idx="2"/>
          </p:nvPr>
        </p:nvSpPr>
        <p:spPr>
          <a:xfrm>
            <a:off x="5835739" y="337154"/>
            <a:ext cx="6038583" cy="6875015"/>
          </a:xfrm>
        </p:spPr>
        <p:txBody>
          <a:bodyPr>
            <a:noAutofit/>
          </a:bodyPr>
          <a:lstStyle/>
          <a:p>
            <a:pPr>
              <a:lnSpc>
                <a:spcPct val="100000"/>
              </a:lnSpc>
              <a:buAutoNum type="arabicPeriod"/>
            </a:pPr>
            <a:r>
              <a:rPr lang="en-US" sz="1200" b="1" cap="all" dirty="0" smtClean="0">
                <a:latin typeface="Book Antiqua" panose="02040602050305030304" pitchFamily="18" charset="0"/>
              </a:rPr>
              <a:t>CURRY LEAVES</a:t>
            </a:r>
          </a:p>
          <a:p>
            <a:pPr marL="0" indent="0">
              <a:lnSpc>
                <a:spcPct val="100000"/>
              </a:lnSpc>
              <a:buNone/>
            </a:pPr>
            <a:r>
              <a:rPr lang="en-US" sz="1200" dirty="0" smtClean="0">
                <a:latin typeface="Book Antiqua" panose="02040602050305030304" pitchFamily="18" charset="0"/>
              </a:rPr>
              <a:t>Curry </a:t>
            </a:r>
            <a:r>
              <a:rPr lang="en-US" sz="1200" dirty="0">
                <a:latin typeface="Book Antiqua" panose="02040602050305030304" pitchFamily="18" charset="0"/>
              </a:rPr>
              <a:t>leaves are also known as Kari Patta and is the foliage of the curry tree (Murraya koenigii). This tree is native to India, and its leaves are used for both medicinal and culinary applications. It is used in many dishes in the Indian continent. They are highly aromatic and gives a unique </a:t>
            </a:r>
            <a:r>
              <a:rPr lang="en-US" sz="1200" dirty="0" smtClean="0">
                <a:latin typeface="Book Antiqua" panose="02040602050305030304" pitchFamily="18" charset="0"/>
              </a:rPr>
              <a:t>flavor </a:t>
            </a:r>
            <a:r>
              <a:rPr lang="en-US" sz="1200" dirty="0">
                <a:latin typeface="Book Antiqua" panose="02040602050305030304" pitchFamily="18" charset="0"/>
              </a:rPr>
              <a:t>with notes of citrus. The curry leaves are used in numerous dishes and also has many health benefits such as reducing the risk of heart disease</a:t>
            </a:r>
            <a:r>
              <a:rPr lang="en-US" sz="1200" dirty="0" smtClean="0">
                <a:latin typeface="Book Antiqua" panose="02040602050305030304" pitchFamily="18" charset="0"/>
              </a:rPr>
              <a:t>.</a:t>
            </a:r>
          </a:p>
          <a:p>
            <a:pPr marL="0" indent="0">
              <a:lnSpc>
                <a:spcPct val="100000"/>
              </a:lnSpc>
              <a:buNone/>
            </a:pPr>
            <a:r>
              <a:rPr lang="en-US" sz="1200" b="1" cap="all" dirty="0" smtClean="0">
                <a:latin typeface="Book Antiqua" panose="02040602050305030304" pitchFamily="18" charset="0"/>
              </a:rPr>
              <a:t>2.    CINNAMON</a:t>
            </a:r>
            <a:endParaRPr lang="en-US" sz="1200" b="1" cap="all" dirty="0">
              <a:latin typeface="Book Antiqua" panose="02040602050305030304" pitchFamily="18" charset="0"/>
            </a:endParaRPr>
          </a:p>
          <a:p>
            <a:pPr marL="0" indent="0">
              <a:lnSpc>
                <a:spcPct val="100000"/>
              </a:lnSpc>
              <a:buNone/>
            </a:pPr>
            <a:r>
              <a:rPr lang="en-US" sz="1200" dirty="0">
                <a:latin typeface="Book Antiqua" panose="02040602050305030304" pitchFamily="18" charset="0"/>
              </a:rPr>
              <a:t>Cinnamon is a delicious and popular spice with many impressive effects on health. It is found in many spice plantations and many other places in Goa. It is made from the inner bark of trees scientifically known as </a:t>
            </a:r>
            <a:r>
              <a:rPr lang="en-US" sz="1200" dirty="0" smtClean="0">
                <a:latin typeface="Book Antiqua" panose="02040602050305030304" pitchFamily="18" charset="0"/>
              </a:rPr>
              <a:t>Cinnamon. </a:t>
            </a:r>
            <a:r>
              <a:rPr lang="en-US" sz="1200" dirty="0">
                <a:latin typeface="Book Antiqua" panose="02040602050305030304" pitchFamily="18" charset="0"/>
              </a:rPr>
              <a:t>Cinnamon is separated into two main categories: cassia cinnamon and Ceylon cinnamon, we are referring to cassia cinnamon, which is used in a lot </a:t>
            </a:r>
            <a:r>
              <a:rPr lang="en-US" sz="1200" dirty="0" smtClean="0">
                <a:latin typeface="Book Antiqua" panose="02040602050305030304" pitchFamily="18" charset="0"/>
              </a:rPr>
              <a:t>of </a:t>
            </a:r>
            <a:r>
              <a:rPr lang="en-US" sz="1200" dirty="0">
                <a:latin typeface="Book Antiqua" panose="02040602050305030304" pitchFamily="18" charset="0"/>
              </a:rPr>
              <a:t>Indian </a:t>
            </a:r>
            <a:r>
              <a:rPr lang="en-US" sz="1200" dirty="0" smtClean="0">
                <a:latin typeface="Book Antiqua" panose="02040602050305030304" pitchFamily="18" charset="0"/>
              </a:rPr>
              <a:t>dishes.</a:t>
            </a:r>
          </a:p>
          <a:p>
            <a:pPr marL="0" indent="0">
              <a:lnSpc>
                <a:spcPct val="100000"/>
              </a:lnSpc>
              <a:buNone/>
            </a:pPr>
            <a:r>
              <a:rPr lang="en-US" sz="1200" b="1" cap="all" dirty="0" smtClean="0">
                <a:latin typeface="Book Antiqua" panose="02040602050305030304" pitchFamily="18" charset="0"/>
              </a:rPr>
              <a:t>3.    MACE</a:t>
            </a:r>
          </a:p>
          <a:p>
            <a:pPr marL="0" indent="0">
              <a:lnSpc>
                <a:spcPct val="100000"/>
              </a:lnSpc>
              <a:buNone/>
            </a:pPr>
            <a:r>
              <a:rPr lang="en-US" sz="1200" dirty="0" smtClean="0">
                <a:latin typeface="Book Antiqua" panose="02040602050305030304" pitchFamily="18" charset="0"/>
              </a:rPr>
              <a:t>Mace </a:t>
            </a:r>
            <a:r>
              <a:rPr lang="en-US" sz="1200" dirty="0">
                <a:latin typeface="Book Antiqua" panose="02040602050305030304" pitchFamily="18" charset="0"/>
              </a:rPr>
              <a:t>is the lacy outer seed covering of a Nutmeg. It is removed by hand and then dried, and then it turns out to a yellowish-brown spice. Mace is a common ingredient in Indian cuisine and it really shines in savory dishes. It has a slightly warm taste and a similar fragrance as nutmeg. Mace's </a:t>
            </a:r>
            <a:r>
              <a:rPr lang="en-US" sz="1200" dirty="0" err="1">
                <a:latin typeface="Book Antiqua" panose="02040602050305030304" pitchFamily="18" charset="0"/>
              </a:rPr>
              <a:t>flavour</a:t>
            </a:r>
            <a:r>
              <a:rPr lang="en-US" sz="1200" dirty="0">
                <a:latin typeface="Book Antiqua" panose="02040602050305030304" pitchFamily="18" charset="0"/>
              </a:rPr>
              <a:t> is described as a combination of cinnamon and pepper and a more pungent version of </a:t>
            </a:r>
            <a:r>
              <a:rPr lang="en-US" sz="1200" dirty="0" smtClean="0">
                <a:latin typeface="Book Antiqua" panose="02040602050305030304" pitchFamily="18" charset="0"/>
              </a:rPr>
              <a:t>nutmeg.</a:t>
            </a:r>
          </a:p>
          <a:p>
            <a:pPr marL="0" indent="0">
              <a:lnSpc>
                <a:spcPct val="100000"/>
              </a:lnSpc>
              <a:buNone/>
            </a:pPr>
            <a:r>
              <a:rPr lang="en-US" sz="1200" b="1" cap="all" dirty="0" smtClean="0">
                <a:latin typeface="Book Antiqua" panose="02040602050305030304" pitchFamily="18" charset="0"/>
              </a:rPr>
              <a:t>4.    NUTMEG</a:t>
            </a:r>
          </a:p>
          <a:p>
            <a:pPr marL="0" indent="0">
              <a:lnSpc>
                <a:spcPct val="100000"/>
              </a:lnSpc>
              <a:buNone/>
            </a:pPr>
            <a:r>
              <a:rPr lang="en-US" sz="1200" dirty="0" smtClean="0">
                <a:latin typeface="Book Antiqua" panose="02040602050305030304" pitchFamily="18" charset="0"/>
              </a:rPr>
              <a:t>Nutmeg is a popular spice made from the seeds of ‘</a:t>
            </a:r>
            <a:r>
              <a:rPr lang="en-US" sz="1200" dirty="0" err="1" smtClean="0">
                <a:latin typeface="Book Antiqua" panose="02040602050305030304" pitchFamily="18" charset="0"/>
              </a:rPr>
              <a:t>Myristica</a:t>
            </a:r>
            <a:r>
              <a:rPr lang="en-US" sz="1200" dirty="0" smtClean="0">
                <a:latin typeface="Book Antiqua" panose="02040602050305030304" pitchFamily="18" charset="0"/>
              </a:rPr>
              <a:t> </a:t>
            </a:r>
            <a:r>
              <a:rPr lang="en-US" sz="1200" dirty="0" err="1" smtClean="0">
                <a:latin typeface="Book Antiqua" panose="02040602050305030304" pitchFamily="18" charset="0"/>
              </a:rPr>
              <a:t>fragrans</a:t>
            </a:r>
            <a:r>
              <a:rPr lang="en-US" sz="1200" dirty="0" smtClean="0">
                <a:latin typeface="Book Antiqua" panose="02040602050305030304" pitchFamily="18" charset="0"/>
              </a:rPr>
              <a:t>’. It is most often sold as a ground spice. It has a distinctive pungent fragrance and a warm slightly sweet taste. It is used in dishes like sausages, sauces, vegetables, puddings etc.</a:t>
            </a:r>
          </a:p>
          <a:p>
            <a:pPr marL="0" indent="0">
              <a:buNone/>
            </a:pPr>
            <a:r>
              <a:rPr lang="en-US" sz="1200" b="1" cap="all" dirty="0" smtClean="0">
                <a:latin typeface="Book Antiqua" panose="02040602050305030304" pitchFamily="18" charset="0"/>
              </a:rPr>
              <a:t>5.   BLACK PEPPER</a:t>
            </a:r>
          </a:p>
          <a:p>
            <a:pPr marL="0" indent="0">
              <a:buNone/>
            </a:pPr>
            <a:r>
              <a:rPr lang="en-US" sz="1200" dirty="0" smtClean="0">
                <a:latin typeface="Book Antiqua" panose="02040602050305030304" pitchFamily="18" charset="0"/>
              </a:rPr>
              <a:t>Black pepper is also known as peppercorn. It holds more benefits than you'd imagine. It is usually dried and used as a spice and seasoning. It comes out with lot health benefits. It is available as whole or cracked peppercorns or ground into powder.</a:t>
            </a:r>
          </a:p>
          <a:p>
            <a:endParaRPr lang="en-US" sz="1200" dirty="0">
              <a:latin typeface="Bell MT" panose="02020503060305020303" pitchFamily="18" charset="0"/>
            </a:endParaRPr>
          </a:p>
        </p:txBody>
      </p:sp>
    </p:spTree>
    <p:extLst>
      <p:ext uri="{BB962C8B-B14F-4D97-AF65-F5344CB8AC3E}">
        <p14:creationId xmlns:p14="http://schemas.microsoft.com/office/powerpoint/2010/main" val="3838832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TotalTime>
  <Words>355</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Bell MT</vt:lpstr>
      <vt:lpstr>Book Antiqua</vt:lpstr>
      <vt:lpstr>Eras Bold ITC</vt:lpstr>
      <vt:lpstr>Trebuchet MS</vt:lpstr>
      <vt:lpstr>Tw Cen MT</vt:lpstr>
      <vt:lpstr>Circuit</vt:lpstr>
      <vt:lpstr>SPICES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cp:revision>
  <dcterms:created xsi:type="dcterms:W3CDTF">2021-01-14T11:30:42Z</dcterms:created>
  <dcterms:modified xsi:type="dcterms:W3CDTF">2021-01-14T11:43:10Z</dcterms:modified>
</cp:coreProperties>
</file>