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>
        <p:scale>
          <a:sx n="112" d="100"/>
          <a:sy n="112" d="100"/>
        </p:scale>
        <p:origin x="11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78F5-1B03-CB48-9FFD-B42E70A19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8113F-F59E-C74E-B6A2-5527C163E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65AA-C53C-A541-A18C-A57DAEAE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2F7C-0F5F-BC43-8357-027AD478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DA31F-02D2-1041-AA5B-72028BC6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8EA7-836A-E04D-A75B-57C6B97F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87291-C810-094A-AEE2-19E4C569E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8737B-9A8D-1A49-BF40-4A439CF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B8AF4-C357-AE44-B75D-9DB82358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A3C4F-5F7F-0A4C-8EEC-13D0D779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6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CAF92-120E-3246-B96D-4A688E416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C8A09-3B13-5146-AFB1-EA3AE96F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AB9EF-93D3-E142-9E43-29DA7240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928A-0BC7-7842-915C-6DA3C247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E018D-474F-7044-83B5-D7B9B97D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3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3E26-8BB3-1747-A15F-1C2C1868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F2CA7-C104-544A-B61B-4DE4A8990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9E06F-4D02-E84E-A2A3-29911E75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90BA6-A22B-9344-AD58-6456554E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AC5E-21A2-9F43-B9CC-70CBE523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0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D647-EAD1-DA4B-80E2-79F3FF49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4EDA8-83AD-FF4D-A4EA-0046126B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0D45-BEC2-1144-86FE-309804A3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CF401-DC9C-C24E-8BCE-D0CA9928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688AE-5165-2B45-BB37-E8568400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2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5335-60B7-4E44-BC6D-05390BA1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FD84A-538D-1845-8C33-5226C5996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6292F-384A-1448-B69D-7CF361D1C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9301B-35A3-6E43-8C02-A59AC60C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1FFE4-DC3E-FD4C-80C8-61BD3383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08FAB-DDDB-8044-B906-7894DFA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5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BE81-1056-7043-A597-14F11F09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39E30-05FA-A741-A539-71F48CBE3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1C76C-5357-4F4D-9DC0-665B482AC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C4226-3C25-D944-A6A0-513C0A03A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6166B-85E4-9E4B-949C-DBC095F89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740C1-E165-2B4D-8401-AF5EA174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0B3A3-7681-0447-88B6-55D2C957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36764-FCEA-4843-9B30-2FFA1775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31BA-FECB-A143-BB71-C4861637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56E60-32AF-8746-B001-F3F1DFF3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E2E2C-1F52-6E4E-9AB5-C0D01C31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B1D8B-D79C-B343-97F1-ED1E66E8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2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EC848-122E-2A4B-9CCF-2F3535CD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99C-7419-D34F-A972-335A179E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8DAAA-E969-2C43-8B2C-699F4B92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3738-EC0A-4340-B076-F9DA722C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EE6D-FD56-0345-9D78-8E0A36FCD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98F1-8D0E-C645-A279-E0E5D564F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A1FD9-3406-1F4B-ABB6-D3462937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3A898-2F68-7F47-AD74-FD759965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943BD-2AA0-004D-B0D4-AD7CF47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5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8196-880D-324A-AB0F-C1EAC2CF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CB9BC-3FC4-0842-9475-5EBB329E4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B32F4-8D5B-734B-AB66-1305D4AA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56964-A654-5347-BA1B-57629C63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2225B-C553-7B4F-8CE7-45C08B99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B606A-B0C1-9A48-9167-972644C7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5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656EB-BEA3-7148-9BB8-56A9CFF2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D40BF-B244-3C49-B994-2D65DE5E2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F4AD-6F8A-7345-AF74-15631ECB9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BBC44-AD2F-4549-B2C7-853E0B82B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3B31-9DBA-DE4E-BB28-D06A21133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C08CC2A-3F75-DF47-8186-440066507F4D}"/>
              </a:ext>
            </a:extLst>
          </p:cNvPr>
          <p:cNvSpPr/>
          <p:nvPr/>
        </p:nvSpPr>
        <p:spPr>
          <a:xfrm>
            <a:off x="3022077" y="3640388"/>
            <a:ext cx="6259286" cy="1507965"/>
          </a:xfrm>
          <a:prstGeom prst="rect">
            <a:avLst/>
          </a:prstGeom>
          <a:pattFill prst="open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24E368B9-B331-1B41-BA73-D091468EA3FD}"/>
              </a:ext>
            </a:extLst>
          </p:cNvPr>
          <p:cNvSpPr/>
          <p:nvPr/>
        </p:nvSpPr>
        <p:spPr>
          <a:xfrm rot="7886544">
            <a:off x="4021037" y="2914899"/>
            <a:ext cx="697640" cy="790137"/>
          </a:xfrm>
          <a:prstGeom prst="arc">
            <a:avLst>
              <a:gd name="adj1" fmla="val 15880447"/>
              <a:gd name="adj2" fmla="val 713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E0DC66C6-4F8F-FF4E-A184-77B93877F650}"/>
              </a:ext>
            </a:extLst>
          </p:cNvPr>
          <p:cNvSpPr/>
          <p:nvPr/>
        </p:nvSpPr>
        <p:spPr>
          <a:xfrm rot="7886544">
            <a:off x="4766985" y="2906796"/>
            <a:ext cx="697640" cy="790137"/>
          </a:xfrm>
          <a:prstGeom prst="arc">
            <a:avLst>
              <a:gd name="adj1" fmla="val 15880447"/>
              <a:gd name="adj2" fmla="val 713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C1C52953-550A-8E4A-A594-F3E87AD2BB09}"/>
              </a:ext>
            </a:extLst>
          </p:cNvPr>
          <p:cNvSpPr/>
          <p:nvPr/>
        </p:nvSpPr>
        <p:spPr>
          <a:xfrm rot="7886544">
            <a:off x="5503234" y="2898770"/>
            <a:ext cx="697640" cy="790137"/>
          </a:xfrm>
          <a:prstGeom prst="arc">
            <a:avLst>
              <a:gd name="adj1" fmla="val 15880447"/>
              <a:gd name="adj2" fmla="val 713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770EAF63-F5CD-E843-ADB4-F374336A74DA}"/>
              </a:ext>
            </a:extLst>
          </p:cNvPr>
          <p:cNvSpPr/>
          <p:nvPr/>
        </p:nvSpPr>
        <p:spPr>
          <a:xfrm rot="7886544">
            <a:off x="6196846" y="2904453"/>
            <a:ext cx="697640" cy="790137"/>
          </a:xfrm>
          <a:prstGeom prst="arc">
            <a:avLst>
              <a:gd name="adj1" fmla="val 15880447"/>
              <a:gd name="adj2" fmla="val 713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1C11936C-4DF9-9A44-83AA-55AEB94DD4CA}"/>
              </a:ext>
            </a:extLst>
          </p:cNvPr>
          <p:cNvSpPr/>
          <p:nvPr/>
        </p:nvSpPr>
        <p:spPr>
          <a:xfrm rot="7886544">
            <a:off x="6918657" y="2898769"/>
            <a:ext cx="697640" cy="790137"/>
          </a:xfrm>
          <a:prstGeom prst="arc">
            <a:avLst>
              <a:gd name="adj1" fmla="val 15880447"/>
              <a:gd name="adj2" fmla="val 713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CE108505-6663-EE44-98C1-8CC9BB2FA236}"/>
              </a:ext>
            </a:extLst>
          </p:cNvPr>
          <p:cNvSpPr/>
          <p:nvPr/>
        </p:nvSpPr>
        <p:spPr>
          <a:xfrm rot="7886544">
            <a:off x="7626706" y="2903019"/>
            <a:ext cx="697640" cy="790137"/>
          </a:xfrm>
          <a:prstGeom prst="arc">
            <a:avLst>
              <a:gd name="adj1" fmla="val 15880447"/>
              <a:gd name="adj2" fmla="val 713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0D44122D-DC19-BE48-81F2-39F7B7FF6F7E}"/>
              </a:ext>
            </a:extLst>
          </p:cNvPr>
          <p:cNvSpPr/>
          <p:nvPr/>
        </p:nvSpPr>
        <p:spPr>
          <a:xfrm rot="7886544">
            <a:off x="8391003" y="2905668"/>
            <a:ext cx="697640" cy="790137"/>
          </a:xfrm>
          <a:prstGeom prst="arc">
            <a:avLst>
              <a:gd name="adj1" fmla="val 15880447"/>
              <a:gd name="adj2" fmla="val 713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F0785993-2357-DE43-9DD8-F6D929C355A9}"/>
              </a:ext>
            </a:extLst>
          </p:cNvPr>
          <p:cNvSpPr/>
          <p:nvPr/>
        </p:nvSpPr>
        <p:spPr>
          <a:xfrm rot="7886544">
            <a:off x="3201182" y="2909757"/>
            <a:ext cx="697640" cy="790137"/>
          </a:xfrm>
          <a:prstGeom prst="arc">
            <a:avLst>
              <a:gd name="adj1" fmla="val 15880447"/>
              <a:gd name="adj2" fmla="val 713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0D4991-B9E8-CE41-A081-9807ADA2F714}"/>
              </a:ext>
            </a:extLst>
          </p:cNvPr>
          <p:cNvCxnSpPr/>
          <p:nvPr/>
        </p:nvCxnSpPr>
        <p:spPr>
          <a:xfrm>
            <a:off x="1322173" y="1532238"/>
            <a:ext cx="91687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28B4AB-ECC9-7B44-9680-59C1C1D0DD35}"/>
              </a:ext>
            </a:extLst>
          </p:cNvPr>
          <p:cNvCxnSpPr/>
          <p:nvPr/>
        </p:nvCxnSpPr>
        <p:spPr>
          <a:xfrm>
            <a:off x="1322173" y="5152179"/>
            <a:ext cx="9168713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B831155-DBFC-8649-AC55-E272D111F8C1}"/>
              </a:ext>
            </a:extLst>
          </p:cNvPr>
          <p:cNvSpPr/>
          <p:nvPr/>
        </p:nvSpPr>
        <p:spPr>
          <a:xfrm>
            <a:off x="3034467" y="3535797"/>
            <a:ext cx="6259286" cy="16110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41E196-89E7-B34F-AB31-4DA19ED9784C}"/>
              </a:ext>
            </a:extLst>
          </p:cNvPr>
          <p:cNvCxnSpPr/>
          <p:nvPr/>
        </p:nvCxnSpPr>
        <p:spPr>
          <a:xfrm flipH="1" flipV="1">
            <a:off x="2520778" y="1532238"/>
            <a:ext cx="513689" cy="20035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898586-61E2-8D4C-B6C9-D6F444938E6E}"/>
              </a:ext>
            </a:extLst>
          </p:cNvPr>
          <p:cNvCxnSpPr>
            <a:cxnSpLocks/>
          </p:cNvCxnSpPr>
          <p:nvPr/>
        </p:nvCxnSpPr>
        <p:spPr>
          <a:xfrm flipV="1">
            <a:off x="9293753" y="1537535"/>
            <a:ext cx="513689" cy="20035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998891F-4E1D-4D41-8D74-F1F1DF285D1A}"/>
              </a:ext>
            </a:extLst>
          </p:cNvPr>
          <p:cNvSpPr/>
          <p:nvPr/>
        </p:nvSpPr>
        <p:spPr>
          <a:xfrm>
            <a:off x="2342929" y="889686"/>
            <a:ext cx="355698" cy="642552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96A8BB-8FB5-1245-B476-DBB8DB8BA45D}"/>
              </a:ext>
            </a:extLst>
          </p:cNvPr>
          <p:cNvSpPr/>
          <p:nvPr/>
        </p:nvSpPr>
        <p:spPr>
          <a:xfrm>
            <a:off x="9629593" y="884390"/>
            <a:ext cx="355698" cy="642552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78886B-65E8-644F-9CB0-94F8534C8D47}"/>
              </a:ext>
            </a:extLst>
          </p:cNvPr>
          <p:cNvSpPr/>
          <p:nvPr/>
        </p:nvSpPr>
        <p:spPr>
          <a:xfrm>
            <a:off x="3022077" y="3451948"/>
            <a:ext cx="318701" cy="178290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E82F3E-4118-F646-8FF1-F6FA266AD4C1}"/>
              </a:ext>
            </a:extLst>
          </p:cNvPr>
          <p:cNvSpPr/>
          <p:nvPr/>
        </p:nvSpPr>
        <p:spPr>
          <a:xfrm>
            <a:off x="3805000" y="3441356"/>
            <a:ext cx="318701" cy="178290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A37A3C-E844-9E40-8B6C-58650886CF1E}"/>
              </a:ext>
            </a:extLst>
          </p:cNvPr>
          <p:cNvSpPr/>
          <p:nvPr/>
        </p:nvSpPr>
        <p:spPr>
          <a:xfrm>
            <a:off x="4637390" y="3441356"/>
            <a:ext cx="318701" cy="178290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0D05BB-BF1F-5E4A-B373-44CD574D51F0}"/>
              </a:ext>
            </a:extLst>
          </p:cNvPr>
          <p:cNvSpPr/>
          <p:nvPr/>
        </p:nvSpPr>
        <p:spPr>
          <a:xfrm>
            <a:off x="5310429" y="3441356"/>
            <a:ext cx="318701" cy="178290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1C55518-FE1E-0843-90F2-0BE695683FA2}"/>
              </a:ext>
            </a:extLst>
          </p:cNvPr>
          <p:cNvSpPr/>
          <p:nvPr/>
        </p:nvSpPr>
        <p:spPr>
          <a:xfrm>
            <a:off x="6063127" y="3431205"/>
            <a:ext cx="318701" cy="178290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B90877-7D5F-6C47-BFD4-D3184602BBF6}"/>
              </a:ext>
            </a:extLst>
          </p:cNvPr>
          <p:cNvSpPr/>
          <p:nvPr/>
        </p:nvSpPr>
        <p:spPr>
          <a:xfrm>
            <a:off x="6736166" y="3431205"/>
            <a:ext cx="318701" cy="178290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332563-8882-A748-872F-3286DA51E71E}"/>
              </a:ext>
            </a:extLst>
          </p:cNvPr>
          <p:cNvSpPr/>
          <p:nvPr/>
        </p:nvSpPr>
        <p:spPr>
          <a:xfrm>
            <a:off x="7504602" y="3431205"/>
            <a:ext cx="318701" cy="178290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B86085-49BB-A545-8DE0-DCC654A006FF}"/>
              </a:ext>
            </a:extLst>
          </p:cNvPr>
          <p:cNvSpPr/>
          <p:nvPr/>
        </p:nvSpPr>
        <p:spPr>
          <a:xfrm>
            <a:off x="8177641" y="3431205"/>
            <a:ext cx="318701" cy="178290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122A79-F8F6-D546-99A2-19D8B004ECDA}"/>
              </a:ext>
            </a:extLst>
          </p:cNvPr>
          <p:cNvSpPr/>
          <p:nvPr/>
        </p:nvSpPr>
        <p:spPr>
          <a:xfrm>
            <a:off x="8987442" y="3451948"/>
            <a:ext cx="318701" cy="178290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6A54E8-C677-8B4B-AC42-304EDC970F5E}"/>
              </a:ext>
            </a:extLst>
          </p:cNvPr>
          <p:cNvSpPr/>
          <p:nvPr/>
        </p:nvSpPr>
        <p:spPr>
          <a:xfrm>
            <a:off x="3131960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1B4679A-F171-EA47-9605-53F1C4AC8563}"/>
              </a:ext>
            </a:extLst>
          </p:cNvPr>
          <p:cNvSpPr/>
          <p:nvPr/>
        </p:nvSpPr>
        <p:spPr>
          <a:xfrm>
            <a:off x="3395384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ECF1D5-1327-3B4A-B604-35F991EEEB42}"/>
              </a:ext>
            </a:extLst>
          </p:cNvPr>
          <p:cNvSpPr/>
          <p:nvPr/>
        </p:nvSpPr>
        <p:spPr>
          <a:xfrm>
            <a:off x="3658808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EE676DD-3564-7343-9B52-1494A5C13C38}"/>
              </a:ext>
            </a:extLst>
          </p:cNvPr>
          <p:cNvSpPr/>
          <p:nvPr/>
        </p:nvSpPr>
        <p:spPr>
          <a:xfrm>
            <a:off x="3922232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E3ACB84-F65B-F041-ABC7-9C8360DBD25F}"/>
              </a:ext>
            </a:extLst>
          </p:cNvPr>
          <p:cNvSpPr/>
          <p:nvPr/>
        </p:nvSpPr>
        <p:spPr>
          <a:xfrm>
            <a:off x="4221275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6F4448D-7C7D-7049-AEC7-0F71E057A7A4}"/>
              </a:ext>
            </a:extLst>
          </p:cNvPr>
          <p:cNvSpPr/>
          <p:nvPr/>
        </p:nvSpPr>
        <p:spPr>
          <a:xfrm>
            <a:off x="4484699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E5C4B87-F9A9-4242-991C-C001F0D466B6}"/>
              </a:ext>
            </a:extLst>
          </p:cNvPr>
          <p:cNvSpPr/>
          <p:nvPr/>
        </p:nvSpPr>
        <p:spPr>
          <a:xfrm>
            <a:off x="4748123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A08FFE-C424-1240-9374-4090162DD045}"/>
              </a:ext>
            </a:extLst>
          </p:cNvPr>
          <p:cNvSpPr/>
          <p:nvPr/>
        </p:nvSpPr>
        <p:spPr>
          <a:xfrm>
            <a:off x="5011547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9277B93-80AB-1547-8119-06282D67A1E2}"/>
              </a:ext>
            </a:extLst>
          </p:cNvPr>
          <p:cNvSpPr/>
          <p:nvPr/>
        </p:nvSpPr>
        <p:spPr>
          <a:xfrm>
            <a:off x="5254067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FA05CA-74AC-F94C-9A0C-8BE325072191}"/>
              </a:ext>
            </a:extLst>
          </p:cNvPr>
          <p:cNvSpPr/>
          <p:nvPr/>
        </p:nvSpPr>
        <p:spPr>
          <a:xfrm>
            <a:off x="5517491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FA98F55-8DC8-9F48-A5D3-15558A2498F2}"/>
              </a:ext>
            </a:extLst>
          </p:cNvPr>
          <p:cNvSpPr/>
          <p:nvPr/>
        </p:nvSpPr>
        <p:spPr>
          <a:xfrm>
            <a:off x="5780915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D7FFD3-6EBD-074D-8EEC-EBA087D5E2E8}"/>
              </a:ext>
            </a:extLst>
          </p:cNvPr>
          <p:cNvSpPr/>
          <p:nvPr/>
        </p:nvSpPr>
        <p:spPr>
          <a:xfrm>
            <a:off x="6044339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696D49-E88E-D145-92E5-5FE001449A0F}"/>
              </a:ext>
            </a:extLst>
          </p:cNvPr>
          <p:cNvSpPr/>
          <p:nvPr/>
        </p:nvSpPr>
        <p:spPr>
          <a:xfrm>
            <a:off x="6343382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D82970B-7242-9746-B6AC-6D928D7B266A}"/>
              </a:ext>
            </a:extLst>
          </p:cNvPr>
          <p:cNvSpPr/>
          <p:nvPr/>
        </p:nvSpPr>
        <p:spPr>
          <a:xfrm>
            <a:off x="6606806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10AEC40-DDC2-B44D-80A3-2FA8950E5412}"/>
              </a:ext>
            </a:extLst>
          </p:cNvPr>
          <p:cNvSpPr/>
          <p:nvPr/>
        </p:nvSpPr>
        <p:spPr>
          <a:xfrm>
            <a:off x="6870230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A584CA-53F6-F24F-8BB7-370215095510}"/>
              </a:ext>
            </a:extLst>
          </p:cNvPr>
          <p:cNvSpPr/>
          <p:nvPr/>
        </p:nvSpPr>
        <p:spPr>
          <a:xfrm>
            <a:off x="7133654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91AE4A5-4789-D64E-A75C-9EAA83B5B63A}"/>
              </a:ext>
            </a:extLst>
          </p:cNvPr>
          <p:cNvSpPr/>
          <p:nvPr/>
        </p:nvSpPr>
        <p:spPr>
          <a:xfrm>
            <a:off x="7422528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AF76AB-DE06-184A-B158-057C93F28574}"/>
              </a:ext>
            </a:extLst>
          </p:cNvPr>
          <p:cNvSpPr/>
          <p:nvPr/>
        </p:nvSpPr>
        <p:spPr>
          <a:xfrm>
            <a:off x="7685952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D1E43B-16F9-A949-BBB3-332C8AD3740F}"/>
              </a:ext>
            </a:extLst>
          </p:cNvPr>
          <p:cNvSpPr/>
          <p:nvPr/>
        </p:nvSpPr>
        <p:spPr>
          <a:xfrm>
            <a:off x="7949376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8B97D2-67D4-E546-87D9-9B91A027D5C2}"/>
              </a:ext>
            </a:extLst>
          </p:cNvPr>
          <p:cNvSpPr/>
          <p:nvPr/>
        </p:nvSpPr>
        <p:spPr>
          <a:xfrm>
            <a:off x="8212800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A156E4A-1317-9448-90EC-2154AC44CBCA}"/>
              </a:ext>
            </a:extLst>
          </p:cNvPr>
          <p:cNvSpPr/>
          <p:nvPr/>
        </p:nvSpPr>
        <p:spPr>
          <a:xfrm>
            <a:off x="8511843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D5E78F-FFEC-9A4E-881D-BDF19FA74E2D}"/>
              </a:ext>
            </a:extLst>
          </p:cNvPr>
          <p:cNvSpPr/>
          <p:nvPr/>
        </p:nvSpPr>
        <p:spPr>
          <a:xfrm>
            <a:off x="8775267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8E9334F-D332-D74B-9CBF-F75C8EDDDD18}"/>
              </a:ext>
            </a:extLst>
          </p:cNvPr>
          <p:cNvSpPr/>
          <p:nvPr/>
        </p:nvSpPr>
        <p:spPr>
          <a:xfrm>
            <a:off x="9038691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1B0D08F1-8E68-2443-A1BB-67859FC2248D}"/>
              </a:ext>
            </a:extLst>
          </p:cNvPr>
          <p:cNvSpPr/>
          <p:nvPr/>
        </p:nvSpPr>
        <p:spPr>
          <a:xfrm rot="5400000">
            <a:off x="6067569" y="2318469"/>
            <a:ext cx="194920" cy="6257447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D1A05D-6E4E-9449-AA70-2E1C22506DF5}"/>
              </a:ext>
            </a:extLst>
          </p:cNvPr>
          <p:cNvSpPr txBox="1"/>
          <p:nvPr/>
        </p:nvSpPr>
        <p:spPr>
          <a:xfrm>
            <a:off x="5195059" y="5569723"/>
            <a:ext cx="1915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Net length (fathoms)</a:t>
            </a:r>
          </a:p>
        </p:txBody>
      </p:sp>
      <p:sp>
        <p:nvSpPr>
          <p:cNvPr id="77" name="Right Brace 76">
            <a:extLst>
              <a:ext uri="{FF2B5EF4-FFF2-40B4-BE49-F238E27FC236}">
                <a16:creationId xmlns:a16="http://schemas.microsoft.com/office/drawing/2014/main" id="{BEB6AFEC-E5F8-3842-8D5E-102E88FC3C16}"/>
              </a:ext>
            </a:extLst>
          </p:cNvPr>
          <p:cNvSpPr/>
          <p:nvPr/>
        </p:nvSpPr>
        <p:spPr>
          <a:xfrm rot="10800000">
            <a:off x="2777622" y="3549482"/>
            <a:ext cx="189528" cy="1606524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EA9C52-BCFA-814B-9C54-2B8A034DAC26}"/>
              </a:ext>
            </a:extLst>
          </p:cNvPr>
          <p:cNvSpPr txBox="1"/>
          <p:nvPr/>
        </p:nvSpPr>
        <p:spPr>
          <a:xfrm>
            <a:off x="1570672" y="4060356"/>
            <a:ext cx="1225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Suspender length (ft)</a:t>
            </a: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B8C4E395-9192-374F-AF10-C59107F9E659}"/>
              </a:ext>
            </a:extLst>
          </p:cNvPr>
          <p:cNvSpPr/>
          <p:nvPr/>
        </p:nvSpPr>
        <p:spPr>
          <a:xfrm rot="16200000">
            <a:off x="4322158" y="2925168"/>
            <a:ext cx="181129" cy="801107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3189F0-9B4D-104D-AB93-B8B255CFD79E}"/>
              </a:ext>
            </a:extLst>
          </p:cNvPr>
          <p:cNvSpPr txBox="1"/>
          <p:nvPr/>
        </p:nvSpPr>
        <p:spPr>
          <a:xfrm>
            <a:off x="3852531" y="2667106"/>
            <a:ext cx="1124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Hanging length (in)</a:t>
            </a:r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DE22A2BF-87CB-4C48-AB86-6F8FB94E66A8}"/>
              </a:ext>
            </a:extLst>
          </p:cNvPr>
          <p:cNvSpPr/>
          <p:nvPr/>
        </p:nvSpPr>
        <p:spPr>
          <a:xfrm rot="9923063">
            <a:off x="2513194" y="1558187"/>
            <a:ext cx="204381" cy="1970411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E67EF4-17DC-0F43-B489-3DC4BC05FC62}"/>
              </a:ext>
            </a:extLst>
          </p:cNvPr>
          <p:cNvSpPr txBox="1"/>
          <p:nvPr/>
        </p:nvSpPr>
        <p:spPr>
          <a:xfrm>
            <a:off x="1313896" y="2251004"/>
            <a:ext cx="1225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Extender length (ft)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5C3E1E-BD12-DE41-A8DD-8B24A7FDD2BA}"/>
              </a:ext>
            </a:extLst>
          </p:cNvPr>
          <p:cNvSpPr txBox="1"/>
          <p:nvPr/>
        </p:nvSpPr>
        <p:spPr>
          <a:xfrm>
            <a:off x="9334923" y="3353227"/>
            <a:ext cx="122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Cork line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13DCF3-ACA1-5342-91EF-3BF924223F08}"/>
              </a:ext>
            </a:extLst>
          </p:cNvPr>
          <p:cNvSpPr txBox="1"/>
          <p:nvPr/>
        </p:nvSpPr>
        <p:spPr>
          <a:xfrm>
            <a:off x="9288778" y="4861808"/>
            <a:ext cx="122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Lead line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8C5B73-7CA2-714B-BA59-1E202CE5D76E}"/>
              </a:ext>
            </a:extLst>
          </p:cNvPr>
          <p:cNvSpPr txBox="1"/>
          <p:nvPr/>
        </p:nvSpPr>
        <p:spPr>
          <a:xfrm>
            <a:off x="7861528" y="2895099"/>
            <a:ext cx="122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Hanging line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9FC820-5538-4D46-AE7E-0501ED1DA140}"/>
              </a:ext>
            </a:extLst>
          </p:cNvPr>
          <p:cNvSpPr txBox="1"/>
          <p:nvPr/>
        </p:nvSpPr>
        <p:spPr>
          <a:xfrm>
            <a:off x="9265420" y="4123119"/>
            <a:ext cx="1225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Suspender line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94D30F-9576-1542-8286-76919A74BFD4}"/>
              </a:ext>
            </a:extLst>
          </p:cNvPr>
          <p:cNvSpPr txBox="1"/>
          <p:nvPr/>
        </p:nvSpPr>
        <p:spPr>
          <a:xfrm>
            <a:off x="9571183" y="2188699"/>
            <a:ext cx="1225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Extender line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FBBC01-160B-3B44-99CD-34EA5550C0C6}"/>
              </a:ext>
            </a:extLst>
          </p:cNvPr>
          <p:cNvSpPr txBox="1"/>
          <p:nvPr/>
        </p:nvSpPr>
        <p:spPr>
          <a:xfrm>
            <a:off x="1286332" y="4830392"/>
            <a:ext cx="122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Sea bottom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83A72E8-0099-CD4E-B057-CBD581C48F3A}"/>
              </a:ext>
            </a:extLst>
          </p:cNvPr>
          <p:cNvSpPr txBox="1"/>
          <p:nvPr/>
        </p:nvSpPr>
        <p:spPr>
          <a:xfrm>
            <a:off x="1242542" y="1200331"/>
            <a:ext cx="122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Sea surface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9D63537-6F70-5440-B77B-2FBE65C3F902}"/>
              </a:ext>
            </a:extLst>
          </p:cNvPr>
          <p:cNvCxnSpPr>
            <a:cxnSpLocks/>
          </p:cNvCxnSpPr>
          <p:nvPr/>
        </p:nvCxnSpPr>
        <p:spPr>
          <a:xfrm flipH="1">
            <a:off x="8033023" y="3176611"/>
            <a:ext cx="111735" cy="4536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283D3FF5-B47A-364F-A97B-F5F838E31842}"/>
              </a:ext>
            </a:extLst>
          </p:cNvPr>
          <p:cNvSpPr/>
          <p:nvPr/>
        </p:nvSpPr>
        <p:spPr>
          <a:xfrm>
            <a:off x="483100" y="3261482"/>
            <a:ext cx="1064498" cy="656552"/>
          </a:xfrm>
          <a:prstGeom prst="rect">
            <a:avLst/>
          </a:prstGeom>
          <a:pattFill prst="open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8B60F2C-55C2-8446-A085-EE4839801A9F}"/>
              </a:ext>
            </a:extLst>
          </p:cNvPr>
          <p:cNvSpPr/>
          <p:nvPr/>
        </p:nvSpPr>
        <p:spPr>
          <a:xfrm>
            <a:off x="376313" y="3170861"/>
            <a:ext cx="1064498" cy="656552"/>
          </a:xfrm>
          <a:prstGeom prst="rect">
            <a:avLst/>
          </a:prstGeom>
          <a:pattFill prst="open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F3762E3-3DFE-8A49-B8A3-D50E87897E20}"/>
              </a:ext>
            </a:extLst>
          </p:cNvPr>
          <p:cNvSpPr/>
          <p:nvPr/>
        </p:nvSpPr>
        <p:spPr>
          <a:xfrm>
            <a:off x="269526" y="3063930"/>
            <a:ext cx="1064498" cy="656552"/>
          </a:xfrm>
          <a:prstGeom prst="rect">
            <a:avLst/>
          </a:prstGeom>
          <a:pattFill prst="open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6883CA-B389-4F43-B42C-837F02575669}"/>
              </a:ext>
            </a:extLst>
          </p:cNvPr>
          <p:cNvSpPr txBox="1"/>
          <p:nvPr/>
        </p:nvSpPr>
        <p:spPr>
          <a:xfrm>
            <a:off x="171102" y="2509099"/>
            <a:ext cx="1351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Mesh depth</a:t>
            </a:r>
          </a:p>
          <a:p>
            <a:r>
              <a:rPr lang="en-US" sz="1600" dirty="0"/>
              <a:t>(# of meshes)</a:t>
            </a:r>
          </a:p>
        </p:txBody>
      </p: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2A566A66-FB28-6B47-BAE7-074215721549}"/>
              </a:ext>
            </a:extLst>
          </p:cNvPr>
          <p:cNvSpPr/>
          <p:nvPr/>
        </p:nvSpPr>
        <p:spPr>
          <a:xfrm rot="5400000">
            <a:off x="478327" y="3730376"/>
            <a:ext cx="484632" cy="73152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6E1F150-A2D9-1841-B7CC-84426DC89743}"/>
              </a:ext>
            </a:extLst>
          </p:cNvPr>
          <p:cNvSpPr txBox="1"/>
          <p:nvPr/>
        </p:nvSpPr>
        <p:spPr>
          <a:xfrm>
            <a:off x="317030" y="3960728"/>
            <a:ext cx="814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Mesh size (in)</a:t>
            </a:r>
          </a:p>
        </p:txBody>
      </p:sp>
    </p:spTree>
    <p:extLst>
      <p:ext uri="{BB962C8B-B14F-4D97-AF65-F5344CB8AC3E}">
        <p14:creationId xmlns:p14="http://schemas.microsoft.com/office/powerpoint/2010/main" val="4330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8</cp:revision>
  <dcterms:created xsi:type="dcterms:W3CDTF">2024-06-11T18:44:17Z</dcterms:created>
  <dcterms:modified xsi:type="dcterms:W3CDTF">2024-06-11T19:23:25Z</dcterms:modified>
</cp:coreProperties>
</file>