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1CFC-938D-5A2F-C1D4-3ADC278A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0560-90E0-FDA9-941F-D7F987B8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9B0D-D9D8-AF95-03D7-E09F2AD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AF06-83DE-65EC-1D86-D1D3DEE7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7205-1CEE-7AC4-9FCF-E39A8CC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30A0-E9C3-DEC7-60C2-6DA63363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4A94-BFDF-B81A-4C44-A61F3F2BC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C40B-0910-55D1-0B2F-1EA2FFC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7E6B-1E94-FA5E-021E-D2EE117F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FCF6-F703-399A-2919-DEB6A18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8030E-6969-F750-2CE7-158D864C2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0D063-D13C-A626-9434-15DA5ED0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DBB9-1065-40D3-A0D2-670BC011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C883-EE4D-F9E2-9BF6-1B635C61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5C7C-0A5E-049E-9637-18C5928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90C-D133-35EC-B84B-7B19C44D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D75-25D5-6DF5-8068-4CDCDB1E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060E-4AEB-52C1-02A1-C6AD3BBB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671E-EA1A-1257-77E2-EA37242B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5C90-B1C5-09F1-6734-4D0F994B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174A-743C-AAAF-CF92-07E504EE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16A4-3172-2B46-F50B-99463143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5AF1-EA22-8515-7B66-E131F6F5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3F20-5F57-AA32-6DA0-68A6A27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83E4-1F96-FD7C-0FBC-FEB640E2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CB40-6218-545C-C14B-42C79213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3E0-5067-B45E-A012-C37326BCB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5C22-1336-55BE-6FB5-D0209837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7A05-59B8-6FFC-6CA5-6CCA4663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9C5E-C85F-E28B-0FB4-2D7524F2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1112-8F87-2D16-C46C-2734D54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3E6-781E-5424-A88F-34C83C55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0AD56-038A-6906-37A4-5DCBF245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799CC-1F24-EC76-66DB-3CFBB29A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B1E1E-A96E-3704-0F8A-A2C91314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5CFB4-246D-F2B3-ADD0-54E28B489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0D7F9-436E-B27F-95C4-7AA36C5F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3A22B-6AF5-2FB9-13B1-DB175264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2D29-DD63-9390-4A93-348DC6A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762C-7471-771F-643B-FCC90F6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5DD13-FE16-6850-EEFE-D790CA3F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B2C35-65D5-8A24-F5F8-936D2957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46094-2E21-C96A-3B3D-0F2BFF30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EE06-BCC5-BACF-8849-E2E838F7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5F74D-13CE-4F32-B463-51B5A36B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F511-DFB2-366C-59FB-306779D9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A482-D2D1-9FE5-8731-CFEF3428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C38-E32D-2EDF-55FF-D539EEDC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F8E13-1B57-7A55-A0C6-B0CCECFD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37E29-5830-708D-0714-F75A1ABE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61334-A656-0F00-20FC-C0FBC7F7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8EC39-4B9B-9347-63F4-5EC2D1E2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3444-44EF-A9B7-12FD-AA1B0A0F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D7AAD-9926-58C8-CE9C-6573680EB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506E9-B352-96D5-A216-09C158C7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6589B-872A-2AE3-CF7E-97C3BC1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E65A-6238-3737-9283-F101A836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5CA2-3C2E-2871-7A38-088151B1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A402F-48EB-D1AC-773B-71D757AA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2B79-47C3-172B-5FE0-54C16CB4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98D4-CD2F-9462-1652-B71542AB8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539CA-B217-F642-BE43-365A46B881D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45A2-4EC4-B41C-9D9B-90CD04537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1F12-C9F1-0A47-C3D1-C843E1E0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33C0F-6FEC-4145-8066-A473F4BF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43E65-81C0-B147-EC3B-FFF20776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0"/>
            <a:ext cx="1114425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9AAAE-4FD4-E52D-D94C-979CD8D0B3A4}"/>
              </a:ext>
            </a:extLst>
          </p:cNvPr>
          <p:cNvSpPr txBox="1"/>
          <p:nvPr/>
        </p:nvSpPr>
        <p:spPr>
          <a:xfrm rot="16200000">
            <a:off x="-273386" y="1480470"/>
            <a:ext cx="22176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logged trips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52CC-3EA7-2661-AF90-DECFFDEFBCCA}"/>
              </a:ext>
            </a:extLst>
          </p:cNvPr>
          <p:cNvSpPr txBox="1"/>
          <p:nvPr/>
        </p:nvSpPr>
        <p:spPr>
          <a:xfrm rot="16200000">
            <a:off x="-110476" y="4599415"/>
            <a:ext cx="18918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trips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8F055-D286-A99A-3C7E-3EC0FBA2FFED}"/>
              </a:ext>
            </a:extLst>
          </p:cNvPr>
          <p:cNvSpPr txBox="1"/>
          <p:nvPr/>
        </p:nvSpPr>
        <p:spPr>
          <a:xfrm rot="16200000">
            <a:off x="-427101" y="4916038"/>
            <a:ext cx="25251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observed trips</a:t>
            </a:r>
          </a:p>
        </p:txBody>
      </p:sp>
    </p:spTree>
    <p:extLst>
      <p:ext uri="{BB962C8B-B14F-4D97-AF65-F5344CB8AC3E}">
        <p14:creationId xmlns:p14="http://schemas.microsoft.com/office/powerpoint/2010/main" val="256638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1</cp:revision>
  <dcterms:created xsi:type="dcterms:W3CDTF">2025-04-28T04:09:53Z</dcterms:created>
  <dcterms:modified xsi:type="dcterms:W3CDTF">2025-04-28T04:33:07Z</dcterms:modified>
</cp:coreProperties>
</file>