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4740"/>
  </p:normalViewPr>
  <p:slideViewPr>
    <p:cSldViewPr snapToGrid="0">
      <p:cViewPr varScale="1">
        <p:scale>
          <a:sx n="106" d="100"/>
          <a:sy n="106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7E05-C623-EDB7-4648-8AE2F0EA9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3065C-D477-11AC-8193-92A9CEFD4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0131-5F9C-03EA-8B41-A754511C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71B3-22D6-C0B3-92E0-769E71A1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77E4-0CF4-9C66-0B7F-94D4375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DD1A-0B7A-9CB6-09AD-F323802A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9C32-71FA-7760-0A0C-43FE34D9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24D2-73A8-B528-3145-D68F9D1B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4461-9AF7-1CFD-AB09-F0E40073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07AD-B0F3-A452-CED6-F36D8654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6BC38-C521-7D8C-56F5-31B0CEAF1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9238-279F-8B1F-D52B-A0E40C6E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E621-3EB2-6CB0-F55C-C5C2C758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4A6-73BD-0918-4832-119CFAD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12D9-661C-C7E8-E67C-0EAAF11D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C61-C113-24BD-2422-B0EAC15B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ABCA-DD11-BF0D-573A-9292E7600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DAC30-E8EF-CEAF-068C-1CE23699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57AD-BEB1-4975-37C0-097FC8AD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E7621-3FE1-ADF6-57B0-12BB3914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996E-9381-1AA0-7341-D9FC802A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65C9D-22CF-9CA5-45FC-DB532CF8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E872-538F-FBD8-AF09-D545BC1B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BC5A-BCCF-300E-3668-4DBDFC8E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AC25-1068-790B-01AD-441DEB1C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D674-B051-1BC3-B63F-66292CE5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BD72-C65B-3EB1-56E5-10BD9CD21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CC14-743F-8950-1BFC-FF7AE655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D62B-1FAA-DC21-E277-C010DE0D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340B-7DFC-2831-D39E-C460799B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63ED-7AEF-5444-FEF2-D4C948CB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F2B5-20F3-3C8B-596A-58DE04BC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526D2-B259-7045-1004-C496CA1F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3E6C4-6986-C6C3-8624-798C57F86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1E3A5-50EE-64B1-DD55-18F8DE916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AA705-26DA-0605-73D6-896531B50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10435-81A4-72BC-757C-4F1182C7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CBEA2-8249-95AC-7751-7E8DB3DD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5B68C-9A22-AD56-1AD1-F22B9A0F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3AB-A549-40C4-47AC-45E94739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F34F4-C7B8-67A6-E7E2-388AC79D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0781-BC3B-9D6D-3532-C338DDBC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FFD8B-FA18-C9B0-0F0B-65D1DD06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0594D-8578-5801-A7E3-61AD54A1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45DB-7174-7E21-3FCB-58B43CD5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3E0D1-C2CB-98D9-12A6-0777CA06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6B73-F450-8961-780E-19D7960F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4A93-6284-97C1-378C-741E9CDE5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D5A93-D372-E6F9-6266-C91F732A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CFA99-4227-53C2-9559-6080B83F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1C2B9-2311-D2FF-DDC2-1FD36308F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1527-F0F1-58F1-672D-9766412F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E0F8-CE84-1047-3401-0EFC7449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A3C5B-DACD-CFA8-C2DF-DD0865AF8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8076-809A-49F8-2F08-4F459A1B6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8895-08E1-A51F-C0D2-8981E7E0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73D64-84FC-A641-BAEC-0241F4F4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6274-66A5-A00B-E6CF-11F09AB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669B0-A407-9591-6802-CEF6751E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2F43-2DC3-FD5E-FE10-EE931F6B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1516-FD8C-98F2-6E0F-44EBCEB08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6473-B354-D84A-B8B1-6F1544F737FD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65720-D310-40DB-BA2A-8FBC1710C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79C61-74D5-A568-A4E9-D8B0E385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F99A-61C1-9B43-ADED-08C65EBE9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2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irth rate&#10;&#10;Description automatically generated">
            <a:extLst>
              <a:ext uri="{FF2B5EF4-FFF2-40B4-BE49-F238E27FC236}">
                <a16:creationId xmlns:a16="http://schemas.microsoft.com/office/drawing/2014/main" id="{F946668D-1046-AE01-09CF-AF3C28B12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97" b="34054"/>
          <a:stretch/>
        </p:blipFill>
        <p:spPr>
          <a:xfrm>
            <a:off x="8256924" y="129421"/>
            <a:ext cx="3824012" cy="2689049"/>
          </a:xfrm>
          <a:prstGeom prst="rect">
            <a:avLst/>
          </a:prstGeom>
        </p:spPr>
      </p:pic>
      <p:pic>
        <p:nvPicPr>
          <p:cNvPr id="7" name="Picture 6" descr="A graph with black lines&#10;&#10;Description automatically generated">
            <a:extLst>
              <a:ext uri="{FF2B5EF4-FFF2-40B4-BE49-F238E27FC236}">
                <a16:creationId xmlns:a16="http://schemas.microsoft.com/office/drawing/2014/main" id="{FC0ABAA7-7C3E-D8C3-74D9-EA51B627B4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170"/>
          <a:stretch/>
        </p:blipFill>
        <p:spPr>
          <a:xfrm>
            <a:off x="8688" y="2946266"/>
            <a:ext cx="4046938" cy="2391115"/>
          </a:xfrm>
          <a:prstGeom prst="rect">
            <a:avLst/>
          </a:prstGeom>
        </p:spPr>
      </p:pic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AC33673-746F-32FA-DFFB-F9AE7907C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72"/>
          <a:stretch/>
        </p:blipFill>
        <p:spPr>
          <a:xfrm>
            <a:off x="3840486" y="2946266"/>
            <a:ext cx="4416438" cy="2391115"/>
          </a:xfrm>
          <a:prstGeom prst="rect">
            <a:avLst/>
          </a:prstGeom>
        </p:spPr>
      </p:pic>
      <p:pic>
        <p:nvPicPr>
          <p:cNvPr id="13" name="Picture 12" descr="A graph of a number of seals&#10;&#10;Description automatically generated">
            <a:extLst>
              <a:ext uri="{FF2B5EF4-FFF2-40B4-BE49-F238E27FC236}">
                <a16:creationId xmlns:a16="http://schemas.microsoft.com/office/drawing/2014/main" id="{BB9B7AE9-C32B-5694-DB4F-D12109037B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45"/>
          <a:stretch/>
        </p:blipFill>
        <p:spPr>
          <a:xfrm>
            <a:off x="4452078" y="129422"/>
            <a:ext cx="3615496" cy="2689049"/>
          </a:xfrm>
          <a:prstGeom prst="rect">
            <a:avLst/>
          </a:prstGeom>
        </p:spPr>
      </p:pic>
      <p:pic>
        <p:nvPicPr>
          <p:cNvPr id="15" name="Picture 1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A81830F-3079-C7EA-A98B-8C51BFC9F6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901"/>
          <a:stretch/>
        </p:blipFill>
        <p:spPr>
          <a:xfrm>
            <a:off x="0" y="129422"/>
            <a:ext cx="4258835" cy="25867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1BF684-B62E-6A49-7984-E9F07F9691E9}"/>
              </a:ext>
            </a:extLst>
          </p:cNvPr>
          <p:cNvSpPr txBox="1"/>
          <p:nvPr/>
        </p:nvSpPr>
        <p:spPr>
          <a:xfrm>
            <a:off x="813802" y="169225"/>
            <a:ext cx="184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California sea lion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A962F5-160C-D2E6-E552-D6E46C8A604E}"/>
              </a:ext>
            </a:extLst>
          </p:cNvPr>
          <p:cNvSpPr txBox="1"/>
          <p:nvPr/>
        </p:nvSpPr>
        <p:spPr>
          <a:xfrm>
            <a:off x="4654287" y="313238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Morro Bay harbor porpoise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11CC9-4A05-7731-11E8-5F8447DBC933}"/>
              </a:ext>
            </a:extLst>
          </p:cNvPr>
          <p:cNvSpPr txBox="1"/>
          <p:nvPr/>
        </p:nvSpPr>
        <p:spPr>
          <a:xfrm>
            <a:off x="607349" y="3132385"/>
            <a:ext cx="306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Monterey Bay harbor porpoise</a:t>
            </a:r>
          </a:p>
        </p:txBody>
      </p:sp>
    </p:spTree>
    <p:extLst>
      <p:ext uri="{BB962C8B-B14F-4D97-AF65-F5344CB8AC3E}">
        <p14:creationId xmlns:p14="http://schemas.microsoft.com/office/powerpoint/2010/main" val="1136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</cp:revision>
  <dcterms:created xsi:type="dcterms:W3CDTF">2023-11-13T01:39:36Z</dcterms:created>
  <dcterms:modified xsi:type="dcterms:W3CDTF">2023-11-13T03:06:31Z</dcterms:modified>
</cp:coreProperties>
</file>