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5" autoAdjust="0"/>
  </p:normalViewPr>
  <p:slideViewPr>
    <p:cSldViewPr snapToGrid="0">
      <p:cViewPr varScale="1">
        <p:scale>
          <a:sx n="67" d="100"/>
          <a:sy n="67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-6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BF21F-1F7A-4210-83B5-46C2D5C7C06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CAA1F-F057-4C3B-894B-D167CE18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 presentation</a:t>
            </a:r>
          </a:p>
          <a:p>
            <a:endParaRPr lang="en-US" dirty="0"/>
          </a:p>
          <a:p>
            <a:r>
              <a:rPr lang="en-US" dirty="0"/>
              <a:t>Create an awesome slideshow using fundamental principles of design </a:t>
            </a:r>
          </a:p>
          <a:p>
            <a:endParaRPr lang="en-US" dirty="0"/>
          </a:p>
          <a:p>
            <a:r>
              <a:rPr lang="en-US" dirty="0" err="1"/>
              <a:t>NeitDesign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CAA1F-F057-4C3B-894B-D167CE185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3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basic principles of design</a:t>
            </a:r>
          </a:p>
          <a:p>
            <a:endParaRPr lang="en-US" dirty="0"/>
          </a:p>
          <a:p>
            <a:r>
              <a:rPr lang="en-US" dirty="0"/>
              <a:t>“You might have gotten away with an ugly flyer in the past, but today your readers/ customers/ clients are influenced more than ever before by the visual presentation, and ugly flyers go to the bottom of the pile.”</a:t>
            </a:r>
          </a:p>
          <a:p>
            <a:r>
              <a:rPr lang="en-US" dirty="0"/>
              <a:t>Robin Williams the Non-Designer’s Design Book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Contrast</a:t>
            </a:r>
            <a:r>
              <a:rPr lang="en-US" dirty="0"/>
              <a:t> focusing attention of your audience on certain elements of your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Repetition</a:t>
            </a:r>
            <a:r>
              <a:rPr lang="en-US" dirty="0"/>
              <a:t> using same style throughout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Alignment</a:t>
            </a:r>
            <a:r>
              <a:rPr lang="en-US" dirty="0"/>
              <a:t> text is easy to read and understand when it is properly aligned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Proximity</a:t>
            </a:r>
            <a:r>
              <a:rPr lang="en-US"/>
              <a:t> placing related objects close together to show their connection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CAA1F-F057-4C3B-894B-D167CE185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these principles are important?</a:t>
            </a:r>
          </a:p>
          <a:p>
            <a:endParaRPr lang="en-US" dirty="0"/>
          </a:p>
          <a:p>
            <a:r>
              <a:rPr lang="en-US" dirty="0"/>
              <a:t>Professional first of all such presentations look professional.</a:t>
            </a:r>
          </a:p>
          <a:p>
            <a:endParaRPr lang="en-US" dirty="0"/>
          </a:p>
          <a:p>
            <a:r>
              <a:rPr lang="en-US" dirty="0"/>
              <a:t>Apprehensible all key information is highlighted, people can easily read and understand it.</a:t>
            </a:r>
          </a:p>
          <a:p>
            <a:endParaRPr lang="en-US" dirty="0"/>
          </a:p>
          <a:p>
            <a:r>
              <a:rPr lang="en-US" dirty="0"/>
              <a:t>Attractive people enjoy watching your presentation; you attract their attention.</a:t>
            </a:r>
          </a:p>
          <a:p>
            <a:endParaRPr lang="en-US" dirty="0"/>
          </a:p>
          <a:p>
            <a:r>
              <a:rPr lang="en-US"/>
              <a:t>Efficient such presentations help the speaker achieve its goal - to convey information to the listener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CAA1F-F057-4C3B-894B-D167CE185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455-9C64-490D-BF2C-8FBB94EF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4ADC0-FDC8-4398-90C6-9EEDCC782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D300-70F1-43A2-ACC4-D7287DD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DD50-016C-42E5-BCEA-38CC2ADA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C329-3DC5-48E2-A099-358F4E5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17E1-F5E6-404F-8878-CDF1201E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E24DF-EA01-480B-953E-1515F622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E4BC-D2C2-4C27-BC84-C2B1F025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78B8-3ED3-4277-B355-9679BF79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378F-FA40-4929-9D20-5843DD83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98A09-6204-41D4-97F9-EC703A570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93E03-D9D0-4F1C-AF31-28607601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0F25-7DC6-484F-A01F-FE3C917A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7672-0AE9-4622-8564-DE94FEA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2F55-735B-49F8-8492-2438FD14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795D-E3A4-47F7-B980-05A95277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3EEC-EA39-4712-BB68-3C836B92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52EA-AD24-4FBD-A525-B2B1C1EE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3428-5074-4E71-968A-C0FBEDEB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EC33-B033-43D2-9801-24AEDD91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54ED-4B19-43E7-B434-4AB63DFB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47643-6AE5-4A21-8B2D-1B4956A1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354-DB19-4FAC-8324-20EFB05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42F3-CDA3-4D98-82E3-CCFCD7D2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2C85-EB11-489A-B58E-3581F61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266C-BC53-4B27-B042-19B04D2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423A-16D5-4738-BCB2-EF80D211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90677-93ED-4037-BC3E-91C2F54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9983D-C1DA-4B54-BFEA-95E9F5F5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89ECD-767E-408D-B418-34F52CE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9A4E-61BB-49CE-80D5-823139BF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BFF5-CB10-4B6F-A50D-38542E5D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5F88-34FA-49D2-9CEF-D2C6D998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D2020-4549-42A7-90F6-E1CBF86C8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FD25-E900-41A6-A3D9-34CA7BCC0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1F1F-8530-494B-9313-838C30B3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D4715-F699-4D1A-9FE2-4BE289B0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3E1B-4DDA-4B9D-97F6-D575D5B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4E162-B28D-417B-9079-3EC6DAE5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9B1D-9350-41D9-83EF-B130B634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6B9FB-13B5-4D2B-8958-4F22AA40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831B4-A696-4446-9EC6-8C191D1D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5B383-09F3-481C-9E80-0F5684BC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33B26-56E6-4D3E-B356-D3F99052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2C581-D9FD-4FC8-BDE0-2790FDEF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4309-07E9-496D-BF0D-73097357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4D63-5632-45E6-B405-D966707D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74AD-3801-444B-B061-6F1230F5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680D2-1EEE-47BC-9C13-3FCDA2DC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7FE28-27AF-46DF-927B-5A63ACA2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810E-42E1-429A-BDEB-A7E3667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7D10-695C-4B9C-B453-AFDAF8EF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5E8-24B6-437C-B33D-09B9FE09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E56B9-1F25-45FA-B3CE-5E64387C7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A261-E7A3-4E4E-8B3F-82A5E355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DF0E-CC8A-4170-B493-2F196130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14775-3F2B-4947-A5A3-3B7E9664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4040-5C6F-48C7-BC2B-55CFA25E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CA3F9-E419-4862-81E3-9905A58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1E5F-21A1-46B9-97FB-7913644E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735B-AF1D-47B7-B41B-29492434E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30A6-033F-4C49-8170-797624647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9F8D-4938-47D6-9511-F36DD0BDA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356D-212E-41F3-9996-3BFC486D0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BE22-8FA4-4443-A884-43C6216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6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61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NeitDesign.com</dc:creator>
  <cp:lastModifiedBy>NeitDesign.com</cp:lastModifiedBy>
  <cp:revision>2</cp:revision>
  <dcterms:created xsi:type="dcterms:W3CDTF">2020-05-19T09:46:09Z</dcterms:created>
  <dcterms:modified xsi:type="dcterms:W3CDTF">2020-05-26T13:10:04Z</dcterms:modified>
</cp:coreProperties>
</file>