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 defTabSz="914377">
      <a:defRPr>
        <a:latin typeface="Calibri"/>
        <a:ea typeface="Calibri"/>
        <a:cs typeface="Calibri"/>
        <a:sym typeface="Calibri"/>
      </a:defRPr>
    </a:lvl1pPr>
    <a:lvl2pPr indent="457189" defTabSz="914377">
      <a:defRPr>
        <a:latin typeface="Calibri"/>
        <a:ea typeface="Calibri"/>
        <a:cs typeface="Calibri"/>
        <a:sym typeface="Calibri"/>
      </a:defRPr>
    </a:lvl2pPr>
    <a:lvl3pPr indent="914377" defTabSz="914377">
      <a:defRPr>
        <a:latin typeface="Calibri"/>
        <a:ea typeface="Calibri"/>
        <a:cs typeface="Calibri"/>
        <a:sym typeface="Calibri"/>
      </a:defRPr>
    </a:lvl3pPr>
    <a:lvl4pPr indent="1371565" defTabSz="914377">
      <a:defRPr>
        <a:latin typeface="Calibri"/>
        <a:ea typeface="Calibri"/>
        <a:cs typeface="Calibri"/>
        <a:sym typeface="Calibri"/>
      </a:defRPr>
    </a:lvl4pPr>
    <a:lvl5pPr indent="1828754" defTabSz="914377">
      <a:defRPr>
        <a:latin typeface="Calibri"/>
        <a:ea typeface="Calibri"/>
        <a:cs typeface="Calibri"/>
        <a:sym typeface="Calibri"/>
      </a:defRPr>
    </a:lvl5pPr>
    <a:lvl6pPr indent="2285943" defTabSz="914377">
      <a:defRPr>
        <a:latin typeface="Calibri"/>
        <a:ea typeface="Calibri"/>
        <a:cs typeface="Calibri"/>
        <a:sym typeface="Calibri"/>
      </a:defRPr>
    </a:lvl6pPr>
    <a:lvl7pPr indent="2743131" defTabSz="914377">
      <a:defRPr>
        <a:latin typeface="Calibri"/>
        <a:ea typeface="Calibri"/>
        <a:cs typeface="Calibri"/>
        <a:sym typeface="Calibri"/>
      </a:defRPr>
    </a:lvl7pPr>
    <a:lvl8pPr indent="3200319" defTabSz="914377">
      <a:defRPr>
        <a:latin typeface="Calibri"/>
        <a:ea typeface="Calibri"/>
        <a:cs typeface="Calibri"/>
        <a:sym typeface="Calibri"/>
      </a:defRPr>
    </a:lvl8pPr>
    <a:lvl9pPr indent="3657508" defTabSz="914377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0D1"/>
          </a:solidFill>
        </a:fill>
      </a:tcStyle>
    </a:wholeTbl>
    <a:band2H>
      <a:tcTxStyle b="def" i="def"/>
      <a:tcStyle>
        <a:tcBdr/>
        <a:fill>
          <a:solidFill>
            <a:srgbClr val="E8E9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E575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D3CF"/>
          </a:solidFill>
        </a:fill>
      </a:tcStyle>
    </a:wholeTbl>
    <a:band2H>
      <a:tcTxStyle b="def" i="def"/>
      <a:tcStyle>
        <a:tcBdr/>
        <a:fill>
          <a:solidFill>
            <a:srgbClr val="FBEA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96B5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515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E575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E575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One</a:t>
            </a:r>
            <a:endParaRPr b="1" sz="1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Two</a:t>
            </a:r>
            <a:endParaRPr b="1" sz="1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Three</a:t>
            </a:r>
            <a:endParaRPr b="1" sz="1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Four</a:t>
            </a:r>
            <a:endParaRPr b="1" sz="1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页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xfrm>
            <a:off x="380008" y="291219"/>
            <a:ext cx="4023181" cy="651316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-1" y="0"/>
            <a:ext cx="8305802" cy="6858000"/>
            <a:chOff x="0" y="0"/>
            <a:chExt cx="8305800" cy="6858000"/>
          </a:xfrm>
        </p:grpSpPr>
        <p:sp>
          <p:nvSpPr>
            <p:cNvPr id="32" name="Shape 32"/>
            <p:cNvSpPr/>
            <p:nvPr/>
          </p:nvSpPr>
          <p:spPr>
            <a:xfrm>
              <a:off x="-1" y="0"/>
              <a:ext cx="4838701" cy="6858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rot="5400000">
              <a:off x="3143250" y="1695449"/>
              <a:ext cx="6858000" cy="346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3" y="-3"/>
            <a:ext cx="12192001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6548" y="0"/>
                </a:lnTo>
                <a:lnTo>
                  <a:pt x="21600" y="0"/>
                </a:lnTo>
                <a:lnTo>
                  <a:pt x="15052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380008" y="291219"/>
            <a:ext cx="4023181" cy="651316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 rot="5400000">
            <a:off x="-361950" y="1047749"/>
            <a:ext cx="6858000" cy="47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 rot="5400000">
            <a:off x="-1047750" y="1047749"/>
            <a:ext cx="6858000" cy="47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 flipH="1" rot="5400000">
            <a:off x="-1333500" y="1047749"/>
            <a:ext cx="6858000" cy="476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380008" y="291219"/>
            <a:ext cx="4023181" cy="651316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380008" y="291219"/>
            <a:ext cx="4023181" cy="651316"/>
          </a:xfrm>
          <a:prstGeom prst="rect">
            <a:avLst/>
          </a:prstGeom>
          <a:solidFill>
            <a:srgbClr val="FBC372"/>
          </a:solidFill>
        </p:spPr>
        <p:txBody>
          <a:bodyPr/>
          <a:lstStyle>
            <a:lvl1pPr algn="l">
              <a:lnSpc>
                <a:spcPct val="100000"/>
              </a:lnSpc>
              <a:defRPr sz="3200"/>
            </a:lvl1pPr>
            <a:lvl2pPr marL="762000" indent="-304800" algn="l">
              <a:lnSpc>
                <a:spcPct val="100000"/>
              </a:lnSpc>
              <a:defRPr sz="3200"/>
            </a:lvl2pPr>
            <a:lvl3pPr marL="1280160" indent="-365760" algn="l">
              <a:lnSpc>
                <a:spcPct val="100000"/>
              </a:lnSpc>
              <a:defRPr sz="3200"/>
            </a:lvl3pPr>
            <a:lvl4pPr marL="1778000" indent="-406400" algn="l">
              <a:lnSpc>
                <a:spcPct val="100000"/>
              </a:lnSpc>
              <a:defRPr sz="3200"/>
            </a:lvl4pPr>
            <a:lvl5pPr marL="2235200" indent="-406400" algn="l">
              <a:lnSpc>
                <a:spcPct val="100000"/>
              </a:lnSpc>
              <a:defRPr sz="32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One</a:t>
            </a:r>
            <a:endParaRPr b="1" sz="32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Two</a:t>
            </a:r>
            <a:endParaRPr b="1" sz="32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Three</a:t>
            </a:r>
            <a:endParaRPr b="1" sz="32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Four</a:t>
            </a:r>
            <a:endParaRPr b="1" sz="32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空白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2" y="-2"/>
            <a:ext cx="3435929" cy="6890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19447" y="21546"/>
                </a:lnTo>
                <a:cubicBezTo>
                  <a:pt x="8524" y="20993"/>
                  <a:pt x="0" y="16393"/>
                  <a:pt x="0" y="10800"/>
                </a:cubicBezTo>
                <a:cubicBezTo>
                  <a:pt x="0" y="5207"/>
                  <a:pt x="8524" y="607"/>
                  <a:pt x="19447" y="54"/>
                </a:cubicBezTo>
                <a:close/>
              </a:path>
            </a:pathLst>
          </a:custGeom>
          <a:solidFill>
            <a:srgbClr val="272C3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507136" y="2999963"/>
            <a:ext cx="2421652" cy="2604967"/>
          </a:xfrm>
          <a:prstGeom prst="rect">
            <a:avLst/>
          </a:prstGeom>
        </p:spPr>
        <p:txBody>
          <a:bodyPr/>
          <a:lstStyle>
            <a:lvl1pPr algn="ctr">
              <a:defRPr sz="5400"/>
            </a:lvl1pPr>
            <a:lvl2pPr marL="971550" indent="-514350" algn="ctr">
              <a:defRPr sz="5400"/>
            </a:lvl2pPr>
            <a:lvl3pPr marL="1531619" indent="-617219" algn="ctr">
              <a:defRPr sz="5400"/>
            </a:lvl3pPr>
            <a:lvl4pPr marL="2057400" indent="-685800" algn="ctr">
              <a:defRPr sz="5400"/>
            </a:lvl4pPr>
            <a:lvl5pPr marL="2514600" indent="-685800" algn="ctr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注页">
    <p:bg>
      <p:bgPr>
        <a:solidFill>
          <a:srgbClr val="E73A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0602" y="759872"/>
            <a:ext cx="5613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标注</a:t>
            </a:r>
          </a:p>
        </p:txBody>
      </p:sp>
      <p:sp>
        <p:nvSpPr>
          <p:cNvPr id="51" name="Shape 51"/>
          <p:cNvSpPr/>
          <p:nvPr/>
        </p:nvSpPr>
        <p:spPr>
          <a:xfrm>
            <a:off x="2572589" y="759872"/>
            <a:ext cx="1402001" cy="352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字体使用 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行距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背景图片出处</a:t>
            </a:r>
            <a:endParaRPr sz="140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声明</a:t>
            </a:r>
          </a:p>
        </p:txBody>
      </p:sp>
      <p:sp>
        <p:nvSpPr>
          <p:cNvPr id="52" name="Shape 52"/>
          <p:cNvSpPr/>
          <p:nvPr/>
        </p:nvSpPr>
        <p:spPr>
          <a:xfrm>
            <a:off x="4153010" y="759872"/>
            <a:ext cx="7074346" cy="4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914400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英文 </a:t>
            </a: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Calibri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中文 微软雅黑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正文 </a:t>
            </a: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1.3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cn.bing.com</a:t>
            </a: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endParaRPr sz="1400">
              <a:solidFill>
                <a:srgbClr val="FFFFFF"/>
              </a:solidFill>
              <a:latin typeface="Segoe UI Light"/>
              <a:ea typeface="Segoe UI Light"/>
              <a:cs typeface="Segoe UI Light"/>
              <a:sym typeface="Segoe UI Light"/>
            </a:endParaRPr>
          </a:p>
          <a:p>
            <a:pPr lvl="0" defTabSz="609584">
              <a:lnSpc>
                <a:spcPct val="130000"/>
              </a:lnSpc>
            </a:pP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本网站所提供的任何信息内容（包括但不限于 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PPT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模板、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Word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文档、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Excel</a:t>
            </a:r>
            <a:r>
              <a: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图表、图片素材等）均受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《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中华人民共和国著作权法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》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《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信息网络传播权保护条例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》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及其他适用的法律法规的保护，未经权利人书面明确授权，信息内容的任何部分</a:t>
            </a:r>
            <a:r>
              <a: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包括图片或图表</a:t>
            </a:r>
            <a:r>
              <a: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不得被全部或部分的复制、传播、销售，否则将承担法律责任。</a:t>
            </a:r>
          </a:p>
        </p:txBody>
      </p:sp>
      <p:sp>
        <p:nvSpPr>
          <p:cNvPr id="53" name="Shape 53"/>
          <p:cNvSpPr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OfficePLUS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背景图片素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0602" y="759872"/>
            <a:ext cx="14757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背景图片素材</a:t>
            </a:r>
          </a:p>
        </p:txBody>
      </p:sp>
      <p:sp>
        <p:nvSpPr>
          <p:cNvPr id="56" name="Shape 56"/>
          <p:cNvSpPr/>
          <p:nvPr/>
        </p:nvSpPr>
        <p:spPr>
          <a:xfrm>
            <a:off x="440602" y="182445"/>
            <a:ext cx="7581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609584">
              <a:defRPr sz="10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404040"/>
                </a:solidFill>
              </a:rPr>
              <a:t>OfficePLUS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fficePL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35000" y="4458723"/>
            <a:ext cx="312200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 defTabSz="609584"/>
            <a:r>
              <a:rPr sz="1300">
                <a:latin typeface="微软雅黑"/>
                <a:ea typeface="微软雅黑"/>
                <a:cs typeface="微软雅黑"/>
                <a:sym typeface="微软雅黑"/>
              </a:rPr>
              <a:t>点击</a:t>
            </a:r>
            <a:r>
              <a:rPr sz="1300">
                <a:latin typeface="Segoe UI Light"/>
                <a:ea typeface="Segoe UI Light"/>
                <a:cs typeface="Segoe UI Light"/>
                <a:sym typeface="Segoe UI Light"/>
              </a:rPr>
              <a:t>Logo</a:t>
            </a:r>
            <a:r>
              <a:rPr sz="1300">
                <a:latin typeface="微软雅黑"/>
                <a:ea typeface="微软雅黑"/>
                <a:cs typeface="微软雅黑"/>
                <a:sym typeface="微软雅黑"/>
              </a:rPr>
              <a:t>获取更多优质模板（放映模式）</a:t>
            </a:r>
          </a:p>
        </p:txBody>
      </p:sp>
      <p:pic>
        <p:nvPicPr>
          <p:cNvPr id="5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227832"/>
            <a:ext cx="3048000" cy="402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body" idx="1"/>
          </p:nvPr>
        </p:nvSpPr>
        <p:spPr>
          <a:xfrm>
            <a:off x="2011802" y="966471"/>
            <a:ext cx="3291717" cy="890467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xfrm>
            <a:off x="2011802" y="966471"/>
            <a:ext cx="3291717" cy="890467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idx="1"/>
          </p:nvPr>
        </p:nvSpPr>
        <p:spPr>
          <a:xfrm>
            <a:off x="2011802" y="966471"/>
            <a:ext cx="3291717" cy="890467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body" idx="1"/>
          </p:nvPr>
        </p:nvSpPr>
        <p:spPr>
          <a:xfrm>
            <a:off x="2011802" y="966471"/>
            <a:ext cx="3291717" cy="890467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71550" indent="-514350">
              <a:defRPr sz="5400"/>
            </a:lvl2pPr>
            <a:lvl3pPr marL="1531619" indent="-617219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One</a:t>
            </a:r>
            <a:endParaRPr b="1" sz="54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Two</a:t>
            </a:r>
            <a:endParaRPr b="1" sz="54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Three</a:t>
            </a:r>
            <a:endParaRPr b="1" sz="54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Four</a:t>
            </a:r>
            <a:endParaRPr b="1" sz="54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body" idx="1"/>
          </p:nvPr>
        </p:nvSpPr>
        <p:spPr>
          <a:xfrm>
            <a:off x="2194561" y="1951208"/>
            <a:ext cx="2996365" cy="3192292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  <a:lvl2pPr marL="1371600" indent="-914400" algn="ctr">
              <a:defRPr sz="9600"/>
            </a:lvl2pPr>
            <a:lvl3pPr marL="2011679" indent="-1097279" algn="ctr">
              <a:defRPr sz="9600"/>
            </a:lvl3pPr>
            <a:lvl4pPr marL="2590800" indent="-1219200" algn="ctr">
              <a:defRPr sz="9600"/>
            </a:lvl4pPr>
            <a:lvl5pPr marL="3048000" indent="-1219200" algn="ctr">
              <a:defRPr sz="96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One</a:t>
            </a:r>
            <a:endParaRPr b="1" sz="96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Two</a:t>
            </a:r>
            <a:endParaRPr b="1" sz="96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Three</a:t>
            </a:r>
            <a:endParaRPr b="1" sz="96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Four</a:t>
            </a:r>
            <a:endParaRPr b="1" sz="96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/>
        </p:nvSpPr>
        <p:spPr>
          <a:xfrm>
            <a:off x="5379722" y="1795678"/>
            <a:ext cx="4457701" cy="3238501"/>
          </a:xfrm>
          <a:prstGeom prst="rect">
            <a:avLst/>
          </a:prstGeom>
          <a:solidFill>
            <a:srgbClr val="272C30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065018" y="1795678"/>
            <a:ext cx="3238501" cy="3238501"/>
          </a:xfrm>
          <a:prstGeom prst="rect">
            <a:avLst/>
          </a:prstGeom>
          <a:ln w="127000">
            <a:solidFill>
              <a:srgbClr val="B5BCC2">
                <a:alpha val="30000"/>
              </a:srgbClr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/>
        </p:nvSpPr>
        <p:spPr>
          <a:xfrm rot="18900000">
            <a:off x="2457725" y="639116"/>
            <a:ext cx="1218648" cy="1218649"/>
          </a:xfrm>
          <a:prstGeom prst="rect">
            <a:avLst/>
          </a:prstGeom>
          <a:solidFill>
            <a:srgbClr val="FFFFFF"/>
          </a:solidFill>
          <a:ln w="76200">
            <a:solidFill>
              <a:srgbClr val="272C3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476206" y="632364"/>
            <a:ext cx="1181686" cy="1477792"/>
          </a:xfrm>
          <a:prstGeom prst="rect">
            <a:avLst/>
          </a:prstGeom>
        </p:spPr>
        <p:txBody>
          <a:bodyPr/>
          <a:lstStyle>
            <a:lvl1pPr algn="ctr">
              <a:defRPr sz="9600">
                <a:solidFill>
                  <a:srgbClr val="272C30"/>
                </a:solidFill>
              </a:defRPr>
            </a:lvl1pPr>
            <a:lvl2pPr marL="1371600" indent="-914400" algn="ctr">
              <a:defRPr sz="9600">
                <a:solidFill>
                  <a:srgbClr val="272C30"/>
                </a:solidFill>
              </a:defRPr>
            </a:lvl2pPr>
            <a:lvl3pPr marL="2011679" indent="-1097279" algn="ctr">
              <a:defRPr sz="9600">
                <a:solidFill>
                  <a:srgbClr val="272C30"/>
                </a:solidFill>
              </a:defRPr>
            </a:lvl3pPr>
            <a:lvl4pPr marL="2590800" indent="-1219200" algn="ctr">
              <a:defRPr sz="9600">
                <a:solidFill>
                  <a:srgbClr val="272C30"/>
                </a:solidFill>
              </a:defRPr>
            </a:lvl4pPr>
            <a:lvl5pPr marL="3048000" indent="-1219200" algn="ctr">
              <a:defRPr sz="9600">
                <a:solidFill>
                  <a:srgbClr val="272C30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One</a:t>
            </a:r>
            <a:endParaRPr b="1" sz="9600">
              <a:solidFill>
                <a:srgbClr val="272C30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Two</a:t>
            </a:r>
            <a:endParaRPr b="1" sz="9600">
              <a:solidFill>
                <a:srgbClr val="272C30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Three</a:t>
            </a:r>
            <a:endParaRPr b="1" sz="9600">
              <a:solidFill>
                <a:srgbClr val="272C30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Four</a:t>
            </a:r>
            <a:endParaRPr b="1" sz="9600">
              <a:solidFill>
                <a:srgbClr val="272C30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272C3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6807200" y="0"/>
            <a:ext cx="53848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232" y="0"/>
                </a:lnTo>
                <a:lnTo>
                  <a:pt x="21600" y="776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55035" y="125927"/>
            <a:ext cx="1181687" cy="1477792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  <a:lvl2pPr marL="1371600" indent="-914400" algn="ctr">
              <a:defRPr sz="9600"/>
            </a:lvl2pPr>
            <a:lvl3pPr marL="2011679" indent="-1097279" algn="ctr">
              <a:defRPr sz="9600"/>
            </a:lvl3pPr>
            <a:lvl4pPr marL="2590800" indent="-1219200" algn="ctr">
              <a:defRPr sz="9600"/>
            </a:lvl4pPr>
            <a:lvl5pPr marL="3048000" indent="-1219200" algn="ctr">
              <a:defRPr sz="960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One</a:t>
            </a:r>
            <a:endParaRPr b="1" sz="96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Two</a:t>
            </a:r>
            <a:endParaRPr b="1" sz="96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Three</a:t>
            </a:r>
            <a:endParaRPr b="1" sz="96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Four</a:t>
            </a:r>
            <a:endParaRPr b="1" sz="96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9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41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72C3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flipH="1" rot="16200000">
            <a:off x="2667000" y="-2667000"/>
            <a:ext cx="6858000" cy="1219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692" y="0"/>
                </a:lnTo>
                <a:lnTo>
                  <a:pt x="21600" y="0"/>
                </a:lnTo>
                <a:lnTo>
                  <a:pt x="9908" y="21600"/>
                </a:lnTo>
                <a:close/>
              </a:path>
            </a:pathLst>
          </a:custGeom>
          <a:solidFill>
            <a:srgbClr val="272C30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 flipH="1" rot="16200000">
            <a:off x="995288" y="-995292"/>
            <a:ext cx="6858005" cy="8848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653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F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11802" y="1951208"/>
            <a:ext cx="3291717" cy="3192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One</a:t>
            </a:r>
            <a:endParaRPr b="1" sz="115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Two</a:t>
            </a:r>
            <a:endParaRPr b="1" sz="115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Three</a:t>
            </a:r>
            <a:endParaRPr b="1" sz="115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Four</a:t>
            </a:r>
            <a:endParaRPr b="1" sz="115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spd="med" advClick="1"/>
  <p:txStyles>
    <p:titleStyle>
      <a:lvl1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latin typeface="Calibri"/>
          <a:ea typeface="Calibri"/>
          <a:cs typeface="Calibri"/>
          <a:sym typeface="Calibri"/>
        </a:defRPr>
      </a:lvl9pPr>
    </p:titleStyle>
    <p:bodyStyle>
      <a:lvl1pPr algn="r">
        <a:lnSpc>
          <a:spcPct val="90000"/>
        </a:lnSpc>
        <a:spcBef>
          <a:spcPts val="1000"/>
        </a:spcBef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1552575" indent="-1095375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2228850" indent="-131445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28321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32893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37465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42037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46609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5118100" indent="-1460500" algn="r">
        <a:lnSpc>
          <a:spcPct val="90000"/>
        </a:lnSpc>
        <a:spcBef>
          <a:spcPts val="1000"/>
        </a:spcBef>
        <a:buSzPct val="100000"/>
        <a:buChar char="•"/>
        <a:defRPr b="1" sz="115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5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19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8" algn="r" defTabSz="91437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ur Stack (2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5953882" y="3376929"/>
            <a:ext cx="538236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ur Stack (1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Our Stack (3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creen Shot 2020-01-19 at 9.58.4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81533"/>
            <a:ext cx="12192001" cy="636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3A4147"/>
      </a:lt1>
      <a:dk2>
        <a:srgbClr val="A7A7A7"/>
      </a:dk2>
      <a:lt2>
        <a:srgbClr val="535353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E575F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E575F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E575F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4E575F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7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