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8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5AFD-36BC-7C47-9B40-C052676109B7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FF69-BB81-FE4E-943E-C493FE41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3316" y="529910"/>
            <a:ext cx="6332043" cy="60026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3779" y="2201869"/>
            <a:ext cx="1461944" cy="12060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46333" y="2667824"/>
            <a:ext cx="724765" cy="243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591" y="2217222"/>
            <a:ext cx="1461944" cy="12060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25145" y="2683177"/>
            <a:ext cx="724765" cy="243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7786" y="2217222"/>
            <a:ext cx="1461944" cy="12060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70340" y="2683177"/>
            <a:ext cx="724765" cy="243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83779" y="3880045"/>
            <a:ext cx="1461944" cy="12060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6333" y="4346000"/>
            <a:ext cx="724765" cy="243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591" y="3880045"/>
            <a:ext cx="1461944" cy="12060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25145" y="4346000"/>
            <a:ext cx="724765" cy="243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7786" y="3880045"/>
            <a:ext cx="1461944" cy="12060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70340" y="4346000"/>
            <a:ext cx="724765" cy="243764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116" y="1183445"/>
            <a:ext cx="2436688" cy="48403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MoodMusic</a:t>
            </a:r>
            <a:endParaRPr lang="en-US" sz="28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988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3316" y="529910"/>
            <a:ext cx="6332043" cy="60026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105" y="2064822"/>
            <a:ext cx="3727955" cy="306982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61576" y="2439415"/>
            <a:ext cx="1830360" cy="164454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72116" y="1183445"/>
            <a:ext cx="2436688" cy="48403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Helvetica Neue"/>
                <a:cs typeface="Helvetica Neue"/>
              </a:rPr>
              <a:t>MoodMusic</a:t>
            </a:r>
            <a:endParaRPr lang="en-US" sz="28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61576" y="4230147"/>
            <a:ext cx="1830360" cy="453901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574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Parija</dc:creator>
  <cp:lastModifiedBy>Tina Parija</cp:lastModifiedBy>
  <cp:revision>1</cp:revision>
  <dcterms:created xsi:type="dcterms:W3CDTF">2016-02-18T23:42:15Z</dcterms:created>
  <dcterms:modified xsi:type="dcterms:W3CDTF">2016-02-18T23:48:30Z</dcterms:modified>
</cp:coreProperties>
</file>