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00AB62-C55A-4267-807C-A7FDCF80E4D4}" v="1431" dt="2021-11-18T08:50:53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0AFADA6-1762-45F3-B0E6-C81C08C14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A9D71A3D-D366-4BB4-89C8-3197332F6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A791C4F-8A13-4D88-B434-BE9D458C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D381-4F95-43D4-82E6-99F7C4DBF0F4}" type="datetimeFigureOut">
              <a:rPr lang="th-TH" smtClean="0"/>
              <a:t>18/11/64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669DEB2-D286-41DD-BC40-0F8F19FE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A3A1DC5-0CCC-4612-9BA1-4052D670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6E05-1C4B-42FF-8E59-508B380D8B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4823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39CD5EF-1A05-426C-8132-82AC77EC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B09F7986-A9D3-41D7-82A1-00B534A02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8C6496E-DFE0-4AEB-AF65-CDF20D50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D381-4F95-43D4-82E6-99F7C4DBF0F4}" type="datetimeFigureOut">
              <a:rPr lang="th-TH" smtClean="0"/>
              <a:t>18/11/64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39062CA-000C-4CE6-8F03-A2498775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95D2E08-06CF-4A4C-8653-80AD59D5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6E05-1C4B-42FF-8E59-508B380D8B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948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3AAC34E3-6D3C-45DC-BCA2-0D5967822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C7BEE33-3BB1-4433-9321-72A8EE279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6076A8E-8FAE-470C-B0F3-7D6B4CDA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D381-4F95-43D4-82E6-99F7C4DBF0F4}" type="datetimeFigureOut">
              <a:rPr lang="th-TH" smtClean="0"/>
              <a:t>18/11/64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A68BAF4-88EB-42F5-9BB6-7851C909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B91802D-209B-4835-BA2F-628738FA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6E05-1C4B-42FF-8E59-508B380D8B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372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0BAB445-58F7-4C0B-BC91-5C7F43DC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E6F935C-DC20-4D1B-9B1C-7187610A6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AE3FA-54F3-4464-9D6B-8FABA701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D381-4F95-43D4-82E6-99F7C4DBF0F4}" type="datetimeFigureOut">
              <a:rPr lang="th-TH" smtClean="0"/>
              <a:t>18/11/64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19F6407-E837-42E7-8269-33EA5062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8F497A3-D764-4C3A-9E98-3394EB73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6E05-1C4B-42FF-8E59-508B380D8B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127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C0E0E64-7FB3-4BC9-9803-654B5A41F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78738C9-1392-4D01-82E6-C24030FFE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FD11CE5-34A4-4940-9B9D-8CCE6265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D381-4F95-43D4-82E6-99F7C4DBF0F4}" type="datetimeFigureOut">
              <a:rPr lang="th-TH" smtClean="0"/>
              <a:t>18/11/64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C6A5E1C-3A8E-4734-A02B-F3979E7D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72F702D-3449-4217-89BE-7D4CBDE4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6E05-1C4B-42FF-8E59-508B380D8B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668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90D284E-4D82-48F3-B5EF-EDBBFEEC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B43E450-4882-4564-9CDD-3F2527DC9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B50AAC84-6557-4744-AE36-130FCF257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DA95BD6-11AB-4062-9F72-5FDB64C0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D381-4F95-43D4-82E6-99F7C4DBF0F4}" type="datetimeFigureOut">
              <a:rPr lang="th-TH" smtClean="0"/>
              <a:t>18/11/64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8AC9CF1-A04C-4B61-87BA-97445C5D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68FAE94-5DEB-4EB7-AB86-83AF012F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6E05-1C4B-42FF-8E59-508B380D8B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537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5DF9D16-DA2E-430F-A4FA-93DACB10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85F2AFF-B185-4485-B9ED-87CD57AC2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3EDDBE92-31CD-47BF-A5CB-794A2545A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EAC154AA-F9A5-43B2-9E70-18658E095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35AB35FA-EDE5-4F2E-A9F1-9B4217617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65E4F14D-CF7E-43BA-9842-7DF728C9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D381-4F95-43D4-82E6-99F7C4DBF0F4}" type="datetimeFigureOut">
              <a:rPr lang="th-TH" smtClean="0"/>
              <a:t>18/11/64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95C61602-F102-44D8-8430-C57F96FB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D8A39721-4BB7-4E42-90C8-6D6DC622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6E05-1C4B-42FF-8E59-508B380D8B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5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2C8F1B5-7968-4FE6-92AB-F6086F0E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7E48C1B6-DD93-44D9-89F7-4DCA05D9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D381-4F95-43D4-82E6-99F7C4DBF0F4}" type="datetimeFigureOut">
              <a:rPr lang="th-TH" smtClean="0"/>
              <a:t>18/11/64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D1FC1CEB-EE31-4222-8990-2D13BE62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B6AA9D21-2CFD-4998-BF40-3FB4A8BD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6E05-1C4B-42FF-8E59-508B380D8B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972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4BBD1169-1CFE-4D9E-BBE0-5B3D39EF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D381-4F95-43D4-82E6-99F7C4DBF0F4}" type="datetimeFigureOut">
              <a:rPr lang="th-TH" smtClean="0"/>
              <a:t>18/11/64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12DFE8D8-0E73-407C-AE5B-0A9294A9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78EAAB0-88C7-45D7-A12C-6D83F48C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6E05-1C4B-42FF-8E59-508B380D8B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844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80951BA-EA98-4F76-A064-B71348DF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BC66AE8-1BA9-49AA-8A88-CB95E971C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12FC11CD-69A5-4506-A681-B6BE721A4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27F1FD4-BAE7-4889-8AD3-C232C44C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D381-4F95-43D4-82E6-99F7C4DBF0F4}" type="datetimeFigureOut">
              <a:rPr lang="th-TH" smtClean="0"/>
              <a:t>18/11/64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89AFB67-B4FF-4F2B-8644-B8353B2C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A69404D2-243D-4B84-BF0C-3676D4D4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6E05-1C4B-42FF-8E59-508B380D8B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10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5C801F5-2103-4062-9FE3-E73454EA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806AFAA1-522C-4A40-9D3E-E5370F074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8DC216B-A221-47BF-989B-9B1378834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AF318B0-EC62-4004-AB4E-22636CB5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D381-4F95-43D4-82E6-99F7C4DBF0F4}" type="datetimeFigureOut">
              <a:rPr lang="th-TH" smtClean="0"/>
              <a:t>18/11/64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5A04FF1-6935-4C14-B4CE-7B2A28F6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A03D3D0C-337E-4B52-99C8-F21A5355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6E05-1C4B-42FF-8E59-508B380D8B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4092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BCF86C7A-E1EE-41F3-9126-74DE5E5F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3C7DA93-1DF2-446F-96F2-679107408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34E14D6-636C-433D-9753-2D8BEA149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8D381-4F95-43D4-82E6-99F7C4DBF0F4}" type="datetimeFigureOut">
              <a:rPr lang="th-TH" smtClean="0"/>
              <a:t>18/11/64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5FADF6C-674F-492F-9094-D6ACDD10B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7BC6D8-EBDE-46AA-AD3D-2DD76B133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E6E05-1C4B-42FF-8E59-508B380D8B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40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innaphat.xyz/#download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4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รูปภาพประกอบด้วย ข้อความ, บุคคล, ผู้ชาย, ผนั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06A36F7-D61B-41C7-9E85-CE5505435E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2" r="-1" b="19997"/>
          <a:stretch/>
        </p:blipFill>
        <p:spPr bwMode="auto">
          <a:xfrm>
            <a:off x="4547937" y="-5"/>
            <a:ext cx="7644062" cy="368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รูปภาพ 5" descr="รูปภาพประกอบด้วย บุคคล, ในอาคาร, ดู, จ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F593610-5687-4CF9-95EF-D2993F329F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13" r="-1" b="11008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033" name="Rectangle 76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ADA51BC-E793-4636-8CE8-B8E9BFB71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15219"/>
            <a:ext cx="5395912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Math in our daily life</a:t>
            </a:r>
            <a:endParaRPr lang="th-TH" sz="5000" dirty="0">
              <a:ln w="22225">
                <a:solidFill>
                  <a:schemeClr val="tx1"/>
                </a:solidFill>
                <a:miter lim="800000"/>
              </a:ln>
              <a:solidFill>
                <a:schemeClr val="bg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2E7E90A7-3FC5-42E3-884F-CB76A6FBD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902075"/>
            <a:ext cx="5395912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Presentation by Tinnaphat Somsang</a:t>
            </a:r>
            <a:endParaRPr lang="th-TH" sz="2000" dirty="0">
              <a:solidFill>
                <a:schemeClr val="bg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911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0" name="Rectangle 7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F613566-EE77-49BE-B63B-1DE9FA40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0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Thank you for listening!</a:t>
            </a:r>
            <a:endParaRPr lang="th-TH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B9C074E-BA38-4A70-BBED-FAAD9A1AB6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" r="32341" b="-1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1" name="ตัวแทนเนื้อหา 2">
            <a:extLst>
              <a:ext uri="{FF2B5EF4-FFF2-40B4-BE49-F238E27FC236}">
                <a16:creationId xmlns:a16="http://schemas.microsoft.com/office/drawing/2014/main" id="{8317E002-043D-4A3A-ABFB-DD7E4FC9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1572322"/>
            <a:ext cx="4840010" cy="52856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Sarabun" panose="00000500000000000000" pitchFamily="2" charset="-34"/>
                <a:cs typeface="Sarabun" panose="00000500000000000000" pitchFamily="2" charset="-34"/>
              </a:rPr>
              <a:t>All image is from Wikimedia under Creative Commons Attribution 2.0 Generic license.</a:t>
            </a:r>
          </a:p>
          <a:p>
            <a:pPr marL="0" indent="0">
              <a:buNone/>
            </a:pPr>
            <a:endParaRPr lang="en-US" sz="2000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sz="2000" dirty="0">
                <a:latin typeface="Sarabun" panose="00000500000000000000" pitchFamily="2" charset="-34"/>
                <a:cs typeface="Sarabun" panose="00000500000000000000" pitchFamily="2" charset="-34"/>
              </a:rPr>
              <a:t>Want this slideshow? </a:t>
            </a:r>
            <a:r>
              <a:rPr lang="en-US" sz="2000" u="sng" dirty="0">
                <a:solidFill>
                  <a:schemeClr val="accent1">
                    <a:lumMod val="75000"/>
                  </a:schemeClr>
                </a:solidFill>
                <a:latin typeface="Sarabun" panose="00000500000000000000" pitchFamily="2" charset="-34"/>
                <a:cs typeface="Sarabun" panose="00000500000000000000" pitchFamily="2" charset="-34"/>
                <a:hlinkClick r:id="rId3"/>
              </a:rPr>
              <a:t>https://blog.tinnaphat.xyz/#download</a:t>
            </a:r>
            <a:endParaRPr lang="en-US" sz="2000" u="sng" dirty="0">
              <a:solidFill>
                <a:schemeClr val="accent1">
                  <a:lumMod val="75000"/>
                </a:schemeClr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endParaRPr lang="en-US" sz="2000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sz="2000" dirty="0">
                <a:latin typeface="Sarabun" panose="00000500000000000000" pitchFamily="2" charset="-34"/>
                <a:cs typeface="Sarabun" panose="00000500000000000000" pitchFamily="2" charset="-34"/>
              </a:rPr>
              <a:t>Music: Slot Machine – </a:t>
            </a:r>
            <a:r>
              <a:rPr lang="th-TH" sz="2000" dirty="0">
                <a:latin typeface="Sarabun" panose="00000500000000000000" pitchFamily="2" charset="-34"/>
                <a:cs typeface="Sarabun" panose="00000500000000000000" pitchFamily="2" charset="-34"/>
              </a:rPr>
              <a:t>คำสุดท้าย</a:t>
            </a:r>
          </a:p>
          <a:p>
            <a:pPr marL="0" indent="0">
              <a:buNone/>
            </a:pPr>
            <a:r>
              <a:rPr lang="en-US" sz="2000" dirty="0">
                <a:latin typeface="Sarabun" panose="00000500000000000000" pitchFamily="2" charset="-34"/>
                <a:cs typeface="Sarabun" panose="00000500000000000000" pitchFamily="2" charset="-34"/>
              </a:rPr>
              <a:t>Font: </a:t>
            </a:r>
            <a:r>
              <a:rPr lang="en-US" sz="2000" dirty="0" err="1">
                <a:latin typeface="Sarabun" panose="00000500000000000000" pitchFamily="2" charset="-34"/>
                <a:cs typeface="Sarabun" panose="00000500000000000000" pitchFamily="2" charset="-34"/>
              </a:rPr>
              <a:t>Sarabun</a:t>
            </a:r>
            <a:endParaRPr lang="en-US" sz="2000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endParaRPr lang="en-US" sz="2000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sz="2000" dirty="0">
                <a:latin typeface="Sarabun" panose="00000500000000000000" pitchFamily="2" charset="-34"/>
                <a:cs typeface="Sarabun" panose="00000500000000000000" pitchFamily="2" charset="-34"/>
              </a:rPr>
              <a:t>Storyboard: Tinnaphat Somsang</a:t>
            </a:r>
          </a:p>
          <a:p>
            <a:pPr marL="0" indent="0">
              <a:buNone/>
            </a:pPr>
            <a:r>
              <a:rPr lang="en-US" sz="2000" dirty="0">
                <a:latin typeface="Sarabun" panose="00000500000000000000" pitchFamily="2" charset="-34"/>
                <a:cs typeface="Sarabun" panose="00000500000000000000" pitchFamily="2" charset="-34"/>
              </a:rPr>
              <a:t>Speech: Tinnaphat Somsang</a:t>
            </a:r>
          </a:p>
          <a:p>
            <a:pPr marL="0" indent="0">
              <a:buNone/>
            </a:pPr>
            <a:r>
              <a:rPr lang="en-US" sz="2000" dirty="0">
                <a:latin typeface="Sarabun" panose="00000500000000000000" pitchFamily="2" charset="-34"/>
                <a:cs typeface="Sarabun" panose="00000500000000000000" pitchFamily="2" charset="-34"/>
              </a:rPr>
              <a:t>Recorder: Tinnaphat Somsang</a:t>
            </a:r>
          </a:p>
          <a:p>
            <a:pPr marL="0" indent="0">
              <a:buNone/>
            </a:pPr>
            <a:r>
              <a:rPr lang="en-US" sz="2000" dirty="0">
                <a:latin typeface="Sarabun" panose="00000500000000000000" pitchFamily="2" charset="-34"/>
                <a:cs typeface="Sarabun" panose="00000500000000000000" pitchFamily="2" charset="-34"/>
              </a:rPr>
              <a:t>Editor: Tinnaphat Somsang</a:t>
            </a:r>
          </a:p>
          <a:p>
            <a:pPr marL="0" indent="0">
              <a:buNone/>
            </a:pPr>
            <a:r>
              <a:rPr lang="en-US" sz="2000" dirty="0">
                <a:latin typeface="Sarabun" panose="00000500000000000000" pitchFamily="2" charset="-34"/>
                <a:cs typeface="Sarabun" panose="00000500000000000000" pitchFamily="2" charset="-34"/>
              </a:rPr>
              <a:t>Research: Tinnaphat Somsang</a:t>
            </a:r>
          </a:p>
          <a:p>
            <a:pPr marL="0" indent="0">
              <a:buNone/>
            </a:pPr>
            <a:r>
              <a:rPr lang="en-US" sz="2000" dirty="0">
                <a:latin typeface="Sarabun" panose="00000500000000000000" pitchFamily="2" charset="-34"/>
                <a:cs typeface="Sarabun" panose="00000500000000000000" pitchFamily="2" charset="-34"/>
              </a:rPr>
              <a:t>Speaker: Tinnaphat Somsang</a:t>
            </a:r>
          </a:p>
          <a:p>
            <a:pPr marL="0" indent="0">
              <a:buNone/>
            </a:pPr>
            <a:r>
              <a:rPr lang="en-US" sz="2000" dirty="0">
                <a:latin typeface="Sarabun" panose="00000500000000000000" pitchFamily="2" charset="-34"/>
                <a:cs typeface="Sarabun" panose="00000500000000000000" pitchFamily="2" charset="-34"/>
              </a:rPr>
              <a:t>Slideshow: Tinnaphat Somsang</a:t>
            </a:r>
          </a:p>
        </p:txBody>
      </p:sp>
    </p:spTree>
    <p:extLst>
      <p:ext uri="{BB962C8B-B14F-4D97-AF65-F5344CB8AC3E}">
        <p14:creationId xmlns:p14="http://schemas.microsoft.com/office/powerpoint/2010/main" val="2070650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2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รูปภาพประกอบด้วย บุคคล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A5303F2-D81A-4198-A053-D8BF3393C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6" b="28342"/>
          <a:stretch/>
        </p:blipFill>
        <p:spPr bwMode="auto">
          <a:xfrm>
            <a:off x="0" y="-89209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12D957E-16F2-4049-B1CF-3536F343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“</a:t>
            </a:r>
            <a:br>
              <a:rPr lang="en-US" sz="4000" b="1" dirty="0">
                <a:solidFill>
                  <a:srgbClr val="FFFFFF"/>
                </a:solidFill>
                <a:latin typeface="Sarabun" panose="00000500000000000000" pitchFamily="2" charset="-34"/>
                <a:cs typeface="Sarabun" panose="00000500000000000000" pitchFamily="2" charset="-34"/>
              </a:rPr>
            </a:br>
            <a:r>
              <a:rPr lang="en-US" sz="4000" b="1" dirty="0">
                <a:solidFill>
                  <a:srgbClr val="FFFFFF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Why should we study Mathematics</a:t>
            </a:r>
            <a:br>
              <a:rPr lang="en-US" sz="4000" b="1" dirty="0">
                <a:solidFill>
                  <a:srgbClr val="FFFFFF"/>
                </a:solidFill>
                <a:latin typeface="Sarabun" panose="00000500000000000000" pitchFamily="2" charset="-34"/>
                <a:cs typeface="Sarabun" panose="00000500000000000000" pitchFamily="2" charset="-34"/>
              </a:rPr>
            </a:br>
            <a:r>
              <a:rPr lang="en-US" sz="4000" b="1" dirty="0">
                <a:solidFill>
                  <a:srgbClr val="FFFFFF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”</a:t>
            </a:r>
            <a:endParaRPr lang="th-TH" sz="4000" b="1" dirty="0">
              <a:solidFill>
                <a:srgbClr val="FFFFFF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6" name="ตัวแทนเนื้อหา 2">
            <a:extLst>
              <a:ext uri="{FF2B5EF4-FFF2-40B4-BE49-F238E27FC236}">
                <a16:creationId xmlns:a16="http://schemas.microsoft.com/office/drawing/2014/main" id="{31BB1E32-4CB9-419C-BA0A-B3AE99790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Sarabun" panose="00000500000000000000" pitchFamily="2" charset="-34"/>
                <a:ea typeface="Fira Code" panose="020B0809050000020004" pitchFamily="49" charset="0"/>
                <a:cs typeface="Sarabun" panose="00000500000000000000" pitchFamily="2" charset="-34"/>
              </a:rPr>
              <a:t>Mathematics doesn't seem very useful in real life and you just give up on it. 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Sarabun" panose="00000500000000000000" pitchFamily="2" charset="-34"/>
                <a:ea typeface="Fira Code" panose="020B0809050000020004" pitchFamily="49" charset="0"/>
                <a:cs typeface="Sarabun" panose="00000500000000000000" pitchFamily="2" charset="-34"/>
              </a:rPr>
              <a:t>But if I tell you that Mathematics is very useful in real life. 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Sarabun" panose="00000500000000000000" pitchFamily="2" charset="-34"/>
                <a:ea typeface="Fira Code" panose="020B0809050000020004" pitchFamily="49" charset="0"/>
                <a:cs typeface="Sarabun" panose="00000500000000000000" pitchFamily="2" charset="-34"/>
              </a:rPr>
              <a:t>I know you're thinking "What are the possibilities of using math in real life?“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Sarabun" panose="00000500000000000000" pitchFamily="2" charset="-34"/>
                <a:ea typeface="Fira Code" panose="020B0809050000020004" pitchFamily="49" charset="0"/>
                <a:cs typeface="Sarabun" panose="00000500000000000000" pitchFamily="2" charset="-34"/>
              </a:rPr>
              <a:t>It is very common to use math in our daily life. And sometimes you might not even notice that you are using it. 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000" dirty="0">
              <a:solidFill>
                <a:srgbClr val="FFFFFF"/>
              </a:solidFill>
              <a:latin typeface="Sarabun" panose="00000500000000000000" pitchFamily="2" charset="-34"/>
              <a:ea typeface="Fira Code" panose="020B0809050000020004" pitchFamily="49" charset="0"/>
              <a:cs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12475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6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รูปภาพประกอบด้วย ข้อความ, เรือ, น้ำ, กลางแจ้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0F9A06B-E3CE-480F-8377-84894C0003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41" r="-1" b="9225"/>
          <a:stretch/>
        </p:blipFill>
        <p:spPr bwMode="auto">
          <a:xfrm>
            <a:off x="-19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16BF77C-252E-453B-BCA7-75797FD2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Sarabun" panose="00000500000000000000" pitchFamily="2" charset="-34"/>
                <a:cs typeface="Sarabun" panose="00000500000000000000" pitchFamily="2" charset="-34"/>
              </a:rPr>
              <a:t>“</a:t>
            </a:r>
            <a:br>
              <a:rPr lang="en-US" sz="2800" dirty="0">
                <a:latin typeface="Sarabun" panose="00000500000000000000" pitchFamily="2" charset="-34"/>
                <a:cs typeface="Sarabun" panose="00000500000000000000" pitchFamily="2" charset="-34"/>
              </a:rPr>
            </a:br>
            <a:r>
              <a:rPr lang="en-US" sz="2800" dirty="0">
                <a:latin typeface="Sarabun" panose="00000500000000000000" pitchFamily="2" charset="-34"/>
                <a:cs typeface="Sarabun" panose="00000500000000000000" pitchFamily="2" charset="-34"/>
              </a:rPr>
              <a:t>What is the importance of Math to us?</a:t>
            </a:r>
            <a:br>
              <a:rPr lang="en-US" sz="2800" dirty="0">
                <a:latin typeface="Sarabun" panose="00000500000000000000" pitchFamily="2" charset="-34"/>
                <a:cs typeface="Sarabun" panose="00000500000000000000" pitchFamily="2" charset="-34"/>
              </a:rPr>
            </a:br>
            <a:r>
              <a:rPr lang="en-US" sz="2800" dirty="0">
                <a:latin typeface="Sarabun" panose="00000500000000000000" pitchFamily="2" charset="-34"/>
                <a:cs typeface="Sarabun" panose="00000500000000000000" pitchFamily="2" charset="-34"/>
              </a:rPr>
              <a:t>”</a:t>
            </a:r>
            <a:endParaRPr lang="th-TH" sz="2800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รูปภาพประกอบด้วย บุคคล, ผู้ชาย, ผนัง, ในอาคาร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94F0602-C058-4EFB-8696-E5DE39301E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1802"/>
          <a:stretch/>
        </p:blipFill>
        <p:spPr bwMode="auto">
          <a:xfrm>
            <a:off x="-2315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067519" h="5265942">
                <a:moveTo>
                  <a:pt x="0" y="0"/>
                </a:moveTo>
                <a:lnTo>
                  <a:pt x="4097786" y="0"/>
                </a:lnTo>
                <a:lnTo>
                  <a:pt x="4176264" y="71326"/>
                </a:lnTo>
                <a:cubicBezTo>
                  <a:pt x="4726927" y="621989"/>
                  <a:pt x="5067519" y="1382723"/>
                  <a:pt x="5067519" y="2223006"/>
                </a:cubicBezTo>
                <a:cubicBezTo>
                  <a:pt x="5067519" y="3903573"/>
                  <a:pt x="3705150" y="5265942"/>
                  <a:pt x="2024583" y="5265942"/>
                </a:cubicBezTo>
                <a:cubicBezTo>
                  <a:pt x="1315594" y="5265942"/>
                  <a:pt x="663237" y="5023470"/>
                  <a:pt x="145914" y="4616926"/>
                </a:cubicBezTo>
                <a:lnTo>
                  <a:pt x="0" y="448900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5B87370-8F07-41ED-A648-3AEAF9CC5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I think math is the best innovation that human could ever think of.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Using a number it can represent everything from finding the area of square to finding out how the universe works.</a:t>
            </a:r>
          </a:p>
          <a:p>
            <a:pPr marL="0" indent="0">
              <a:buNone/>
            </a:pPr>
            <a:br>
              <a:rPr lang="en-US" sz="1800" dirty="0"/>
            </a:br>
            <a:r>
              <a:rPr lang="en-US" sz="1800" dirty="0"/>
              <a:t>The most popular mathematics equation is from Albert Einstein “E=mc</a:t>
            </a:r>
            <a:r>
              <a:rPr lang="en-US" sz="1800" baseline="30000" dirty="0"/>
              <a:t>2</a:t>
            </a:r>
            <a:r>
              <a:rPr lang="en-US" sz="1800" dirty="0"/>
              <a:t>” which is from the General Relativity Theory</a:t>
            </a:r>
          </a:p>
        </p:txBody>
      </p:sp>
    </p:spTree>
    <p:extLst>
      <p:ext uri="{BB962C8B-B14F-4D97-AF65-F5344CB8AC3E}">
        <p14:creationId xmlns:p14="http://schemas.microsoft.com/office/powerpoint/2010/main" val="3968791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882E8DC-D5AA-42FD-8615-135A9043A2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6" r="4704" b="9091"/>
          <a:stretch/>
        </p:blipFill>
        <p:spPr bwMode="auto">
          <a:xfrm>
            <a:off x="3729228" y="10"/>
            <a:ext cx="838276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F2FF623-6EB8-438A-8230-1ECB3CD2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 fontScale="90000"/>
          </a:bodyPr>
          <a:lstStyle/>
          <a:p>
            <a:r>
              <a:rPr lang="en-US" sz="2800" dirty="0">
                <a:latin typeface="Sarabun" panose="00000500000000000000" pitchFamily="2" charset="-34"/>
                <a:cs typeface="Sarabun" panose="00000500000000000000" pitchFamily="2" charset="-34"/>
              </a:rPr>
              <a:t>“</a:t>
            </a:r>
            <a:br>
              <a:rPr lang="en-US" sz="2800" dirty="0">
                <a:latin typeface="Sarabun" panose="00000500000000000000" pitchFamily="2" charset="-34"/>
                <a:cs typeface="Sarabun" panose="00000500000000000000" pitchFamily="2" charset="-34"/>
              </a:rPr>
            </a:br>
            <a:r>
              <a:rPr lang="en-US" sz="2800" dirty="0">
                <a:latin typeface="Sarabun" panose="00000500000000000000" pitchFamily="2" charset="-34"/>
                <a:cs typeface="Sarabun" panose="00000500000000000000" pitchFamily="2" charset="-34"/>
              </a:rPr>
              <a:t>Math in our daily life</a:t>
            </a:r>
            <a:br>
              <a:rPr lang="en-US" sz="2800" dirty="0">
                <a:latin typeface="Sarabun" panose="00000500000000000000" pitchFamily="2" charset="-34"/>
                <a:cs typeface="Sarabun" panose="00000500000000000000" pitchFamily="2" charset="-34"/>
              </a:rPr>
            </a:br>
            <a:r>
              <a:rPr lang="en-US" sz="2800" dirty="0">
                <a:latin typeface="Sarabun" panose="00000500000000000000" pitchFamily="2" charset="-34"/>
                <a:cs typeface="Sarabun" panose="00000500000000000000" pitchFamily="2" charset="-34"/>
              </a:rPr>
              <a:t>”</a:t>
            </a:r>
            <a:endParaRPr lang="th-TH" sz="2800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44399EB-C6CF-4C70-9A2A-1598DA774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56097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Sarabun" panose="00000500000000000000" pitchFamily="2" charset="-34"/>
                <a:cs typeface="Sarabun" panose="00000500000000000000" pitchFamily="2" charset="-34"/>
              </a:rPr>
              <a:t>Math is use in various of jobs or career, everyone in the world use mathematics.</a:t>
            </a:r>
          </a:p>
          <a:p>
            <a:pPr marL="0" indent="0">
              <a:buNone/>
            </a:pPr>
            <a:r>
              <a:rPr lang="en-US" sz="1700" dirty="0">
                <a:latin typeface="Sarabun" panose="00000500000000000000" pitchFamily="2" charset="-34"/>
                <a:cs typeface="Sarabun" panose="00000500000000000000" pitchFamily="2" charset="-34"/>
              </a:rPr>
              <a:t>Everything in the world is made of mathematics. </a:t>
            </a:r>
          </a:p>
          <a:p>
            <a:pPr marL="0" indent="0">
              <a:buNone/>
            </a:pPr>
            <a:br>
              <a:rPr lang="en-US" sz="1700" dirty="0">
                <a:latin typeface="Sarabun" panose="00000500000000000000" pitchFamily="2" charset="-34"/>
                <a:cs typeface="Sarabun" panose="00000500000000000000" pitchFamily="2" charset="-34"/>
              </a:rPr>
            </a:br>
            <a:r>
              <a:rPr lang="en-US" sz="1700" dirty="0">
                <a:latin typeface="Sarabun" panose="00000500000000000000" pitchFamily="2" charset="-34"/>
                <a:cs typeface="Sarabun" panose="00000500000000000000" pitchFamily="2" charset="-34"/>
              </a:rPr>
              <a:t>Mathematics can make beautiful things like “The Golden Ratio”</a:t>
            </a:r>
            <a:br>
              <a:rPr lang="en-US" sz="1700" dirty="0">
                <a:latin typeface="Sarabun" panose="00000500000000000000" pitchFamily="2" charset="-34"/>
                <a:cs typeface="Sarabun" panose="00000500000000000000" pitchFamily="2" charset="-34"/>
              </a:rPr>
            </a:br>
            <a:endParaRPr lang="en-US" sz="1700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sz="1700" dirty="0">
                <a:latin typeface="Sarabun" panose="00000500000000000000" pitchFamily="2" charset="-34"/>
                <a:cs typeface="Sarabun" panose="00000500000000000000" pitchFamily="2" charset="-34"/>
              </a:rPr>
              <a:t>I will show you 5 examples that math is literally every where in our daily life.</a:t>
            </a:r>
          </a:p>
        </p:txBody>
      </p:sp>
    </p:spTree>
    <p:extLst>
      <p:ext uri="{BB962C8B-B14F-4D97-AF65-F5344CB8AC3E}">
        <p14:creationId xmlns:p14="http://schemas.microsoft.com/office/powerpoint/2010/main" val="857423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A7F9AC8-A628-40FD-BAB9-609E587D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Sarabun" panose="00000500000000000000" pitchFamily="2" charset="-34"/>
                <a:cs typeface="Sarabun" panose="00000500000000000000" pitchFamily="2" charset="-34"/>
              </a:rPr>
              <a:t>Shopping </a:t>
            </a:r>
            <a:endParaRPr lang="th-TH" sz="5400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sp>
        <p:nvSpPr>
          <p:cNvPr id="10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26D9256-2A67-40A8-BA18-EEA9DE19F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Sarabun" panose="00000500000000000000" pitchFamily="2" charset="-34"/>
                <a:cs typeface="Sarabun" panose="00000500000000000000" pitchFamily="2" charset="-34"/>
              </a:rPr>
              <a:t>You would need to calculate the amount money that you will pay.</a:t>
            </a:r>
          </a:p>
          <a:p>
            <a:pPr marL="0" indent="0">
              <a:buNone/>
            </a:pPr>
            <a:r>
              <a:rPr lang="en-US" sz="2200" dirty="0"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latin typeface="Sarabun" panose="00000500000000000000" pitchFamily="2" charset="-34"/>
                <a:cs typeface="Sarabun" panose="00000500000000000000" pitchFamily="2" charset="-34"/>
              </a:rPr>
              <a:t>Or calculating how much money in account after paid. Not a very serious task but it needs Math to operate</a:t>
            </a:r>
            <a:endParaRPr lang="th-TH" sz="2200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pic>
        <p:nvPicPr>
          <p:cNvPr id="5124" name="Picture 4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58D68D2-5247-4941-B4AA-3BC40F47E6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9" r="23148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664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C2E18BD-2C75-4B02-8141-64F4A9A3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latin typeface="Sarabun" panose="00000500000000000000" pitchFamily="2" charset="-34"/>
                <a:cs typeface="Sarabun" panose="00000500000000000000" pitchFamily="2" charset="-34"/>
              </a:rPr>
              <a:t>Cooking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399C486-F9AD-4E5E-B3A3-57A1D5DC9B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99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A8876A9-1F96-46DD-8A6B-53209047F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Sarabun" panose="00000500000000000000" pitchFamily="2" charset="-34"/>
                <a:cs typeface="Sarabun" panose="00000500000000000000" pitchFamily="2" charset="-34"/>
              </a:rPr>
              <a:t>You need to measure the ingredients that in the recipe.</a:t>
            </a:r>
          </a:p>
          <a:p>
            <a:pPr marL="0" indent="0">
              <a:buNone/>
            </a:pPr>
            <a:r>
              <a:rPr lang="en-US" sz="2000" dirty="0">
                <a:latin typeface="Sarabun" panose="00000500000000000000" pitchFamily="2" charset="-34"/>
                <a:cs typeface="Sarabun" panose="00000500000000000000" pitchFamily="2" charset="-34"/>
              </a:rPr>
              <a:t>Or your food will be thrown away.</a:t>
            </a:r>
            <a:br>
              <a:rPr lang="en-US" sz="2000" dirty="0">
                <a:latin typeface="Sarabun" panose="00000500000000000000" pitchFamily="2" charset="-34"/>
                <a:cs typeface="Sarabun" panose="00000500000000000000" pitchFamily="2" charset="-34"/>
              </a:rPr>
            </a:br>
            <a:r>
              <a:rPr lang="en-US" sz="2000" dirty="0"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br>
              <a:rPr lang="en-US" sz="2000" dirty="0">
                <a:latin typeface="Sarabun" panose="00000500000000000000" pitchFamily="2" charset="-34"/>
                <a:cs typeface="Sarabun" panose="00000500000000000000" pitchFamily="2" charset="-34"/>
              </a:rPr>
            </a:br>
            <a:r>
              <a:rPr lang="en-US" sz="2000" dirty="0">
                <a:latin typeface="Sarabun" panose="00000500000000000000" pitchFamily="2" charset="-34"/>
                <a:cs typeface="Sarabun" panose="00000500000000000000" pitchFamily="2" charset="-34"/>
              </a:rPr>
              <a:t>Because cooking isn’t a  simple task, You can’t just throw a ton of sugar in it.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13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C2E18BD-2C75-4B02-8141-64F4A9A3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Home decoration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A8876A9-1F96-46DD-8A6B-53209047F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Sarabun" panose="00000500000000000000" pitchFamily="2" charset="-34"/>
                <a:cs typeface="Sarabun" panose="00000500000000000000" pitchFamily="2" charset="-34"/>
              </a:rPr>
              <a:t>Sometimes you just want your house to looking clean. So you decide to decorate the house.</a:t>
            </a:r>
          </a:p>
          <a:p>
            <a:pPr marL="0" indent="0">
              <a:buNone/>
            </a:pPr>
            <a:endParaRPr lang="en-US" sz="1700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sz="1700" dirty="0">
                <a:latin typeface="Sarabun" panose="00000500000000000000" pitchFamily="2" charset="-34"/>
                <a:cs typeface="Sarabun" panose="00000500000000000000" pitchFamily="2" charset="-34"/>
              </a:rPr>
              <a:t>Home decoration also need math, to properly place the items, calculating the area or length. Like placing sofa, Placing television, etc.</a:t>
            </a:r>
          </a:p>
          <a:p>
            <a:pPr marL="0" indent="0">
              <a:buNone/>
            </a:pPr>
            <a:endParaRPr lang="en-US" sz="1700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sz="1700" dirty="0">
                <a:latin typeface="Sarabun" panose="00000500000000000000" pitchFamily="2" charset="-34"/>
                <a:cs typeface="Sarabun" panose="00000500000000000000" pitchFamily="2" charset="-34"/>
              </a:rPr>
              <a:t>Or your sofa won’t fit in your house well and you just wasting your own money.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7671511-DC33-41A5-B086-99754C5F8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6"/>
          <a:stretch/>
        </p:blipFill>
        <p:spPr bwMode="auto">
          <a:xfrm>
            <a:off x="5405862" y="871152"/>
            <a:ext cx="6019331" cy="511244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654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EED946-665B-4BB2-8ED3-6F5E5018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Time management</a:t>
            </a:r>
            <a:endParaRPr lang="th-TH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EF82D07-E5AD-498A-A52D-C6376F48A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5" b="7866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3A4631-CD05-40CB-8741-B0914A17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Time management is nothing without time calculation. </a:t>
            </a: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You need to calculate the time or date to manage your time. </a:t>
            </a: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Or you will forget to do your homework.</a:t>
            </a:r>
            <a:endParaRPr lang="th-TH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0189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0" name="Rectangle 7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EED946-665B-4BB2-8ED3-6F5E5018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arabun" panose="00000500000000000000" pitchFamily="2" charset="-34"/>
                <a:cs typeface="Sarabun" panose="00000500000000000000" pitchFamily="2" charset="-34"/>
              </a:rPr>
              <a:t>Driving</a:t>
            </a:r>
            <a:endParaRPr lang="th-TH" sz="4000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D5F6B6C-7997-462E-A538-ED66FA735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5" r="735" b="-1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3A4631-CD05-40CB-8741-B0914A17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Sarabun" panose="00000500000000000000" pitchFamily="2" charset="-34"/>
                <a:cs typeface="Sarabun" panose="00000500000000000000" pitchFamily="2" charset="-34"/>
              </a:rPr>
              <a:t>Even driving, you need math. </a:t>
            </a:r>
          </a:p>
          <a:p>
            <a:pPr marL="0" indent="0">
              <a:buNone/>
            </a:pPr>
            <a:r>
              <a:rPr lang="en-US" sz="2000" dirty="0">
                <a:latin typeface="Sarabun" panose="00000500000000000000" pitchFamily="2" charset="-34"/>
                <a:cs typeface="Sarabun" panose="00000500000000000000" pitchFamily="2" charset="-34"/>
              </a:rPr>
              <a:t>Calculate how long you will reach your friend’s house or When to increase or decrease speed. </a:t>
            </a:r>
          </a:p>
          <a:p>
            <a:pPr marL="0" indent="0">
              <a:buNone/>
            </a:pPr>
            <a:endParaRPr lang="en-US" sz="2000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sz="2000" dirty="0">
                <a:latin typeface="Sarabun" panose="00000500000000000000" pitchFamily="2" charset="-34"/>
                <a:cs typeface="Sarabun" panose="00000500000000000000" pitchFamily="2" charset="-34"/>
              </a:rPr>
              <a:t>Or you will late to your friend’s party</a:t>
            </a:r>
            <a:endParaRPr lang="th-TH" sz="2000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51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499</Words>
  <Application>Microsoft Office PowerPoint</Application>
  <PresentationFormat>แบบจอกว้าง</PresentationFormat>
  <Paragraphs>54</Paragraphs>
  <Slides>10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Sarabun</vt:lpstr>
      <vt:lpstr>ธีมของ Office</vt:lpstr>
      <vt:lpstr>Math in our daily life</vt:lpstr>
      <vt:lpstr>“ Why should we study Mathematics ”</vt:lpstr>
      <vt:lpstr>“ What is the importance of Math to us? ”</vt:lpstr>
      <vt:lpstr>“ Math in our daily life ”</vt:lpstr>
      <vt:lpstr>Shopping </vt:lpstr>
      <vt:lpstr>Cooking</vt:lpstr>
      <vt:lpstr>Home decoration</vt:lpstr>
      <vt:lpstr>Time management</vt:lpstr>
      <vt:lpstr>Driving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in our daily life</dc:title>
  <dc:creator>Tinnaphat Somsang</dc:creator>
  <cp:lastModifiedBy>Tinnaphat Somsang</cp:lastModifiedBy>
  <cp:revision>2</cp:revision>
  <dcterms:created xsi:type="dcterms:W3CDTF">2021-11-17T09:51:55Z</dcterms:created>
  <dcterms:modified xsi:type="dcterms:W3CDTF">2021-11-18T09:02:21Z</dcterms:modified>
</cp:coreProperties>
</file>