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7C7-EC5E-465D-869E-0567776E4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53CAE-B436-45AB-A392-75E0D3D5A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F892-5B7F-4A04-BF75-DA77DB9F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EB18-324A-48B2-878B-41F9B402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A4D27-F822-4B8D-B76B-730B4BA2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8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0BF5-9176-49C1-83EE-63F01EEF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5A8EF-530C-4EF3-92F2-C30B10B2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C74F2-AED8-480A-931D-120479B3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79A4-E98F-42E2-B8AC-BF21F725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71EA0-027A-414F-8E51-3BDEC270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8BB4D-6B86-4F29-8A70-34DF25C18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ED23-8C07-4933-B0A1-936003D8C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68AC-9AFA-4B00-B5B0-B6AECD52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6775-476D-4612-80BF-99AEA04B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70C3-1BEA-438C-96C1-565B0D9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0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4D09-F255-4B70-B896-8F826D0F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19DB-401A-44AE-9204-90BC2D7E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1537-203E-4B0D-8D18-D7ADF1A6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5284-75BF-4E5F-BCB5-E93B60B8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28F8-B8F2-4911-A14E-42554F2D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D0D6-CB0B-4494-8E0F-B4FF67F7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02F1-B5DC-4772-9D6F-05C48DE8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63F3-10AC-4A10-A8F6-9C06AD68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88C8-53E1-4442-82BD-714B3143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C254-BAE0-4053-8744-89ECDB38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4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00C5-AAEF-44B9-825E-C2CB02A0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EB2C-E5CA-4ECD-8102-42B692A2E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7885F-9782-4AFC-B215-A3572C28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D2713-4E07-4C7D-BD26-392ED5D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776F-1F8D-448E-A367-A06B4EB3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1BF6E-6BF6-4E8C-864B-BB4B50F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8441-F6CA-4327-8056-FE6EB41E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DB52-AF09-4825-BDEC-9320705A9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18750-42E0-4E61-8813-D76C4F8FD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45855-030C-4FD6-A3F7-50DD8263B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0B610-93FB-440E-AEF8-092045451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05D1-4714-48A5-BE97-8B029392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77C5D-8BEF-4F5A-BB28-02953247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38060-D5F9-4503-A890-525588F5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C82D-CC6D-4099-B9E0-87AFBA7A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330F1-C9C2-4E99-9E43-C40DD97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1FF32-A1F3-47DD-88DA-00B7354E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CD4D4-2337-48FF-9022-0CFD581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EF9E-6032-4B40-BC0F-D1565632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F828A-BDCD-47CC-9C40-39BEC36C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3D687-7399-42B2-8E72-67F233ED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6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8019-05DA-4FDF-95DF-BBB7062F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A90B-3FE3-49D0-BE63-F4E4F2FC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6B1C-93E4-43A8-93F1-958DF512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E41CA-3982-4DDD-BC88-5D221E3B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56B74-CC50-4AC8-A133-47A02EBA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9E447-C999-400D-B031-A9489A5A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7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5953-2777-47D4-B19B-BB6F8E84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74485-B0D7-4296-8246-21709076F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9560B-02C5-4231-BCCF-E8501B523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C0A4-E1C0-48EF-8DB9-13E660A7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9C121-E45D-4BD4-841A-C177D33F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9F307-BBE2-4CBA-988C-4B44F435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5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DC79B-6893-4F6F-8D4A-9938D2C9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20544-D899-4388-9BF0-10DA0FF0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C6E3-F83C-4469-9829-97508C68C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C597-93FD-4859-AF43-9E2617F5237A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4DC3-AE13-4947-80D1-F2C458C10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9777-446D-4A1A-9AE5-0301811F8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8EFF-5784-47EB-9AAE-8851237E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8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A582-9046-47DF-844E-B0283541C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Lecture 01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B374C-04E8-4C0D-A0FE-0B04AE74F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 to OOP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2619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State OOP’s basic Concepts.</a:t>
            </a:r>
            <a:endParaRPr lang="en-IN" dirty="0"/>
          </a:p>
          <a:p>
            <a:r>
              <a:rPr lang="en-US" dirty="0"/>
              <a:t> Difference between OOP &amp; POP.</a:t>
            </a:r>
            <a:endParaRPr lang="en-IN" dirty="0"/>
          </a:p>
          <a:p>
            <a:r>
              <a:rPr lang="en-US" dirty="0"/>
              <a:t> C++ Programming structure.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02FB1E8-E833-499D-A9DE-82FE538C03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96778" y="5087287"/>
              <a:ext cx="2286000" cy="1714500"/>
            </p:xfrm>
            <a:graphic>
              <a:graphicData uri="http://schemas.microsoft.com/office/powerpoint/2016/slidezoom">
                <pslz:sldZm>
                  <pslz:sldZmObj sldId="257" cId="0">
                    <pslz:zmPr id="{909E1CCC-65A6-46E8-A22B-EA51467B562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02FB1E8-E833-499D-A9DE-82FE538C03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496778" y="5087287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1.1 Its need &amp; requirement, Procedure Oriented Programming (POP) verses Object Oriented Programming (OOP), Basic concepts of Object Oriented Programming, Object Oriented Languages, and Applications of OOP.</a:t>
            </a:r>
            <a:endParaRPr lang="en-IN" sz="2400" dirty="0"/>
          </a:p>
          <a:p>
            <a:pPr>
              <a:buNone/>
            </a:pPr>
            <a:r>
              <a:rPr lang="en-US" sz="2400" dirty="0"/>
              <a:t>1.2 Beginning with C++: What is C++? , keywords, variables, constants, basic data types, operators, scope resolution operator, memory management operators, console input/output, structure of C++ program.</a:t>
            </a:r>
          </a:p>
          <a:p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b="1" dirty="0"/>
              <a:t>1.1    Its need &amp; requirement</a:t>
            </a:r>
            <a:br>
              <a:rPr lang="en-IN" sz="1400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886200" y="2379662"/>
            <a:ext cx="3657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 STRUCTURE OF PROCEDURAL PROGRAMMING: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505075" y="3108326"/>
            <a:ext cx="64198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STRUCTURE OF PROCEDURAL PROGRAMMING: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Conventional programming languages such as COBOL, FORTRAN, C are commonly known as procedural oriented programming.</a:t>
            </a:r>
            <a:endParaRPr lang="en-IN" dirty="0"/>
          </a:p>
          <a:p>
            <a:pPr lvl="0"/>
            <a:r>
              <a:rPr lang="en-US" u="sng" dirty="0"/>
              <a:t>In procedural oriented programming the primary focus is on functions</a:t>
            </a:r>
            <a:r>
              <a:rPr lang="en-US" dirty="0"/>
              <a:t>. A number of functions are written to accomplish a specific task.</a:t>
            </a:r>
            <a:endParaRPr lang="en-IN" dirty="0"/>
          </a:p>
          <a:p>
            <a:pPr lvl="0"/>
            <a:r>
              <a:rPr lang="en-US" dirty="0"/>
              <a:t>The main concentration is done on development of function and very little attention is given to data that are being used by various functions.</a:t>
            </a:r>
            <a:endParaRPr lang="en-IN" dirty="0"/>
          </a:p>
          <a:p>
            <a:r>
              <a:rPr lang="en-US" dirty="0"/>
              <a:t>The following diagram shows the general structure of procedural languages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Drawbacks/Limitations of Procedural language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In multi-function program many important data items are placed as global so that they may be accessed by all the functions. </a:t>
            </a:r>
          </a:p>
          <a:p>
            <a:pPr marL="514350" indent="-514350">
              <a:buAutoNum type="arabicParenR"/>
            </a:pPr>
            <a:r>
              <a:rPr lang="en-US" dirty="0"/>
              <a:t> In large program it is very difficult to identify what data is used by which function. </a:t>
            </a:r>
          </a:p>
          <a:p>
            <a:pPr marL="514350" indent="-514350">
              <a:buAutoNum type="arabicParenR"/>
            </a:pPr>
            <a:r>
              <a:rPr lang="en-US" dirty="0"/>
              <a:t>Another drawback of procedural approach is that it does not model the real world problems very well..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Characteristics of Procedural oriented programming: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Emphasis on doing things (algorithm) rather than data.</a:t>
            </a:r>
            <a:endParaRPr lang="en-IN" dirty="0"/>
          </a:p>
          <a:p>
            <a:pPr lvl="0"/>
            <a:r>
              <a:rPr lang="en-US" dirty="0"/>
              <a:t>Large programs are divided into smaller programs known as functions.</a:t>
            </a:r>
            <a:endParaRPr lang="en-IN" dirty="0"/>
          </a:p>
          <a:p>
            <a:pPr lvl="0"/>
            <a:r>
              <a:rPr lang="en-US" dirty="0"/>
              <a:t>Most of the functions share global data.</a:t>
            </a:r>
            <a:endParaRPr lang="en-IN" dirty="0"/>
          </a:p>
          <a:p>
            <a:pPr lvl="0"/>
            <a:r>
              <a:rPr lang="en-US" dirty="0"/>
              <a:t>Data move openly around the system from one function to another.</a:t>
            </a:r>
            <a:endParaRPr lang="en-IN" dirty="0"/>
          </a:p>
          <a:p>
            <a:pPr lvl="0"/>
            <a:r>
              <a:rPr lang="en-US" dirty="0"/>
              <a:t>Functions transform data from one form to another form.</a:t>
            </a:r>
            <a:endParaRPr lang="en-IN" dirty="0"/>
          </a:p>
          <a:p>
            <a:pPr lvl="0"/>
            <a:r>
              <a:rPr lang="en-US" dirty="0"/>
              <a:t>Employs Top-Down approach in program design.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01</vt:lpstr>
      <vt:lpstr>Objectives: </vt:lpstr>
      <vt:lpstr>Contents</vt:lpstr>
      <vt:lpstr>1.1    Its need &amp; requirement </vt:lpstr>
      <vt:lpstr>A STRUCTURE OF PROCEDURAL PROGRAMMING: </vt:lpstr>
      <vt:lpstr>A STRUCTURE OF PROCEDURAL PROGRAMMING:</vt:lpstr>
      <vt:lpstr>Drawbacks/Limitations of Procedural language </vt:lpstr>
      <vt:lpstr>Characteristics of Procedural oriented programming: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Chetashri Bhusari</dc:creator>
  <cp:lastModifiedBy>Chetashri Bhusari</cp:lastModifiedBy>
  <cp:revision>1</cp:revision>
  <dcterms:created xsi:type="dcterms:W3CDTF">2020-10-12T11:06:26Z</dcterms:created>
  <dcterms:modified xsi:type="dcterms:W3CDTF">2020-10-12T11:09:15Z</dcterms:modified>
</cp:coreProperties>
</file>