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4B0E75-D64D-D8BF-AFC9-5FFF1B646FA8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50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2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0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43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9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4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44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1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0D55F6B-27EC-5D8A-5FFD-0883E913DFED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43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4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4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5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04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157" y="3602038"/>
            <a:ext cx="10050473" cy="566839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ANALYSIS AND INSIGHTS OF CUSTOMERS FEEDBACK AND REVIEW</a:t>
            </a:r>
          </a:p>
        </p:txBody>
      </p:sp>
      <p:pic>
        <p:nvPicPr>
          <p:cNvPr id="5" name="Picture 4" descr="A logo of an airline company&#10;&#10;Description automatically generated">
            <a:extLst>
              <a:ext uri="{FF2B5EF4-FFF2-40B4-BE49-F238E27FC236}">
                <a16:creationId xmlns:a16="http://schemas.microsoft.com/office/drawing/2014/main" id="{AF1E2AF3-C276-D9B8-357F-545B78B0C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1" y="709545"/>
            <a:ext cx="7572054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698293"/>
            <a:ext cx="2160000" cy="1107702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GB" sz="2400" cap="none" dirty="0">
                <a:latin typeface="+mn-lt"/>
              </a:rPr>
              <a:t>Total Review</a:t>
            </a:r>
            <a:br>
              <a:rPr lang="en-GB" sz="3200" dirty="0">
                <a:latin typeface="+mn-lt"/>
              </a:rPr>
            </a:br>
            <a:r>
              <a:rPr lang="en-GB" sz="3200" b="1" dirty="0">
                <a:latin typeface="+mn-lt"/>
              </a:rPr>
              <a:t>3632</a:t>
            </a:r>
            <a:r>
              <a:rPr lang="en-GB" sz="3200" dirty="0">
                <a:latin typeface="+mn-lt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B0505-C22B-5BDA-BFB3-010166A638AA}"/>
              </a:ext>
            </a:extLst>
          </p:cNvPr>
          <p:cNvSpPr txBox="1">
            <a:spLocks/>
          </p:cNvSpPr>
          <p:nvPr/>
        </p:nvSpPr>
        <p:spPr>
          <a:xfrm>
            <a:off x="2441995" y="698293"/>
            <a:ext cx="2880000" cy="1107702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cap="none" dirty="0">
                <a:latin typeface="+mn-lt"/>
              </a:rPr>
              <a:t>Avg. </a:t>
            </a:r>
            <a:r>
              <a:rPr lang="en-GB" sz="2400" cap="none" dirty="0" err="1">
                <a:latin typeface="+mn-lt"/>
              </a:rPr>
              <a:t>Overal</a:t>
            </a:r>
            <a:r>
              <a:rPr lang="en-GB" sz="2400" cap="none" dirty="0">
                <a:latin typeface="+mn-lt"/>
              </a:rPr>
              <a:t> Rating</a:t>
            </a:r>
            <a:br>
              <a:rPr lang="en-GB" sz="2400" dirty="0">
                <a:latin typeface="+mn-lt"/>
              </a:rPr>
            </a:br>
            <a:r>
              <a:rPr lang="en-GB" sz="3200" b="1" dirty="0">
                <a:latin typeface="+mn-lt"/>
              </a:rPr>
              <a:t>4.76/10</a:t>
            </a:r>
            <a:r>
              <a:rPr lang="en-GB" sz="2400" dirty="0">
                <a:latin typeface="+mn-lt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671D2B-F336-302A-9257-54954AE994C1}"/>
              </a:ext>
            </a:extLst>
          </p:cNvPr>
          <p:cNvSpPr txBox="1">
            <a:spLocks/>
          </p:cNvSpPr>
          <p:nvPr/>
        </p:nvSpPr>
        <p:spPr>
          <a:xfrm>
            <a:off x="5436842" y="701140"/>
            <a:ext cx="3168000" cy="1108800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cap="none" dirty="0">
                <a:latin typeface="+mn-lt"/>
              </a:rPr>
              <a:t>Total Country Reviews From</a:t>
            </a:r>
            <a:br>
              <a:rPr lang="en-GB" sz="2400" dirty="0">
                <a:latin typeface="+mn-lt"/>
              </a:rPr>
            </a:br>
            <a:r>
              <a:rPr lang="en-GB" sz="3200" b="1" cap="none" dirty="0">
                <a:latin typeface="+mn-lt"/>
              </a:rPr>
              <a:t>71 Countries</a:t>
            </a:r>
            <a:endParaRPr lang="en-GB" sz="2400" b="1" dirty="0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40A1A0-C4BC-258C-8A9F-5BEDB8160149}"/>
              </a:ext>
            </a:extLst>
          </p:cNvPr>
          <p:cNvSpPr txBox="1">
            <a:spLocks/>
          </p:cNvSpPr>
          <p:nvPr/>
        </p:nvSpPr>
        <p:spPr>
          <a:xfrm>
            <a:off x="8719689" y="698694"/>
            <a:ext cx="3240000" cy="1108800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cap="none" dirty="0">
                <a:latin typeface="+mn-lt"/>
              </a:rPr>
              <a:t>Country most Reviews From</a:t>
            </a:r>
            <a:br>
              <a:rPr lang="en-GB" sz="3200" dirty="0">
                <a:latin typeface="+mn-lt"/>
              </a:rPr>
            </a:br>
            <a:r>
              <a:rPr lang="en-GB" sz="3200" b="1" cap="none" dirty="0">
                <a:latin typeface="+mn-lt"/>
              </a:rPr>
              <a:t>United Kingdom</a:t>
            </a:r>
            <a:endParaRPr lang="en-GB" sz="2800" b="1" dirty="0">
              <a:latin typeface="+mn-lt"/>
            </a:endParaRPr>
          </a:p>
        </p:txBody>
      </p:sp>
      <p:pic>
        <p:nvPicPr>
          <p:cNvPr id="18" name="Picture 17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5FF2E794-D444-6E3F-620F-E76E34F7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20" y="4221845"/>
            <a:ext cx="5584721" cy="2455478"/>
          </a:xfrm>
          <a:prstGeom prst="rect">
            <a:avLst/>
          </a:prstGeom>
        </p:spPr>
      </p:pic>
      <p:pic>
        <p:nvPicPr>
          <p:cNvPr id="20" name="Picture 19" descr="A graph with numbers and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DFD1A0BC-608B-E070-F8F3-890DB5F39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2" y="1899002"/>
            <a:ext cx="4486705" cy="21316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0D17FC-7E70-4E69-E53F-5EFD04B1B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42" y="1899002"/>
            <a:ext cx="4843932" cy="21240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6BB9E687-A137-C0B4-38B0-2B0C06C6D407}"/>
              </a:ext>
            </a:extLst>
          </p:cNvPr>
          <p:cNvSpPr txBox="1">
            <a:spLocks/>
          </p:cNvSpPr>
          <p:nvPr/>
        </p:nvSpPr>
        <p:spPr>
          <a:xfrm>
            <a:off x="167147" y="51435"/>
            <a:ext cx="11792541" cy="540000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800" b="1" dirty="0">
                <a:solidFill>
                  <a:schemeClr val="tx1"/>
                </a:solidFill>
              </a:rPr>
              <a:t>CUSTOMERS FEEDBACK AND REVIEW performance</a:t>
            </a:r>
            <a:endParaRPr lang="en-GB" sz="2800" dirty="0">
              <a:latin typeface="+mn-lt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1CFC6E8-20E9-BE49-FA2D-0FE0DBAD3644}"/>
              </a:ext>
            </a:extLst>
          </p:cNvPr>
          <p:cNvSpPr txBox="1">
            <a:spLocks/>
          </p:cNvSpPr>
          <p:nvPr/>
        </p:nvSpPr>
        <p:spPr>
          <a:xfrm>
            <a:off x="9840268" y="1899002"/>
            <a:ext cx="2153089" cy="483609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cap="none" dirty="0">
                <a:latin typeface="+mn-lt"/>
              </a:rPr>
              <a:t>The total number of countries providing reviews are 71 countries, the top 5 countries are UK, US, America, Canada and Germany.</a:t>
            </a:r>
          </a:p>
          <a:p>
            <a:endParaRPr lang="en-US" sz="1200" b="1" cap="none" dirty="0">
              <a:latin typeface="+mn-l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cap="none" dirty="0">
                <a:latin typeface="+mn-lt"/>
              </a:rPr>
              <a:t>Frequent words mentioned on the reviews are seat, service, time, food, crew, good and cabin.</a:t>
            </a:r>
          </a:p>
          <a:p>
            <a:endParaRPr lang="en-US" sz="1200" b="1" cap="none" dirty="0">
              <a:latin typeface="+mn-l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cap="none" dirty="0">
                <a:latin typeface="+mn-lt"/>
              </a:rPr>
              <a:t>Economy and business are also frequent words mentioned. This indicates most of the customers probably travelled in economy and business class.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sz="1200" b="1" cap="none" dirty="0">
              <a:latin typeface="+mn-l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200" b="1" cap="none" dirty="0">
                <a:latin typeface="+mn-lt"/>
              </a:rPr>
              <a:t>Out of 3632 reviews, 2087 were positive, 1168 were negative and 377 were neutral. This means the majority of reviews was positive.</a:t>
            </a:r>
            <a:endParaRPr lang="en-GB" sz="1200" b="1" cap="none" dirty="0">
              <a:latin typeface="+mn-lt"/>
            </a:endParaRPr>
          </a:p>
        </p:txBody>
      </p:sp>
      <p:pic>
        <p:nvPicPr>
          <p:cNvPr id="5" name="Picture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6260E53-B5B0-E31D-26D6-BB5FAB13A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0" y="4221845"/>
            <a:ext cx="2536516" cy="24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258</TotalTime>
  <Words>133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PowerPoint Presentation</vt:lpstr>
      <vt:lpstr>Total Review 3632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sri hartina</cp:lastModifiedBy>
  <cp:revision>7</cp:revision>
  <dcterms:created xsi:type="dcterms:W3CDTF">2022-12-06T11:13:27Z</dcterms:created>
  <dcterms:modified xsi:type="dcterms:W3CDTF">2023-09-11T13:14:01Z</dcterms:modified>
</cp:coreProperties>
</file>