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54B0E75-D64D-D8BF-AFC9-5FFF1B646FA8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50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12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404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7437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591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6426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944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115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85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0D55F6B-27EC-5D8A-5FFD-0883E913DFED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243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4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54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5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54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6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52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5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70FE10-F406-47AF-8AE1-E9BA4C7E25F2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304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157" y="3602038"/>
            <a:ext cx="10050473" cy="566839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tx1"/>
                </a:solidFill>
              </a:rPr>
              <a:t>PREDICTIVE CUSTOMER BUYING BEHAVIOUR</a:t>
            </a:r>
          </a:p>
        </p:txBody>
      </p:sp>
      <p:pic>
        <p:nvPicPr>
          <p:cNvPr id="5" name="Picture 4" descr="A logo of an airline company&#10;&#10;Description automatically generated">
            <a:extLst>
              <a:ext uri="{FF2B5EF4-FFF2-40B4-BE49-F238E27FC236}">
                <a16:creationId xmlns:a16="http://schemas.microsoft.com/office/drawing/2014/main" id="{AF1E2AF3-C276-D9B8-357F-545B78B0C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31" y="709545"/>
            <a:ext cx="7572054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curve&#10;&#10;Description automatically generated">
            <a:extLst>
              <a:ext uri="{FF2B5EF4-FFF2-40B4-BE49-F238E27FC236}">
                <a16:creationId xmlns:a16="http://schemas.microsoft.com/office/drawing/2014/main" id="{F3B3246B-B4C6-D538-039D-51028C385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947" y="1442801"/>
            <a:ext cx="4824741" cy="3457731"/>
          </a:xfrm>
          <a:prstGeom prst="rect">
            <a:avLst/>
          </a:prstGeom>
        </p:spPr>
      </p:pic>
      <p:pic>
        <p:nvPicPr>
          <p:cNvPr id="11" name="Content Placeholder 10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D9B97D81-3BC7-F02B-C65B-0B21E9C12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7" y="1425148"/>
            <a:ext cx="6391095" cy="3475384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F398B46-44B2-590B-FF92-2E7CC054993D}"/>
              </a:ext>
            </a:extLst>
          </p:cNvPr>
          <p:cNvSpPr txBox="1">
            <a:spLocks/>
          </p:cNvSpPr>
          <p:nvPr/>
        </p:nvSpPr>
        <p:spPr>
          <a:xfrm>
            <a:off x="167147" y="51435"/>
            <a:ext cx="11792541" cy="540000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2800" b="1" dirty="0">
                <a:solidFill>
                  <a:schemeClr val="tx1"/>
                </a:solidFill>
              </a:rPr>
              <a:t>PREDICTIVE CUSTOMER BUYING BEHAVIOUR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0BE9D72-EA20-A646-FFF1-68545D55C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47" y="5194970"/>
            <a:ext cx="2160000" cy="1107702"/>
          </a:xfrm>
          <a:solidFill>
            <a:srgbClr val="C00000"/>
          </a:solidFill>
        </p:spPr>
        <p:txBody>
          <a:bodyPr>
            <a:normAutofit/>
          </a:bodyPr>
          <a:lstStyle/>
          <a:p>
            <a:pPr algn="ctr"/>
            <a:r>
              <a:rPr lang="en-GB" sz="2400" cap="none" dirty="0">
                <a:latin typeface="+mn-lt"/>
              </a:rPr>
              <a:t>Accuracy</a:t>
            </a:r>
            <a:br>
              <a:rPr lang="en-GB" sz="2400" cap="none" dirty="0">
                <a:latin typeface="+mn-lt"/>
              </a:rPr>
            </a:br>
            <a:r>
              <a:rPr lang="en-GB" b="1" cap="none" dirty="0">
                <a:latin typeface="+mn-lt"/>
              </a:rPr>
              <a:t>85 %</a:t>
            </a:r>
            <a:endParaRPr lang="en-GB" sz="3200" b="1" dirty="0">
              <a:latin typeface="+mn-l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D66D20-FB99-B8E5-04B3-8A6ACD304B16}"/>
              </a:ext>
            </a:extLst>
          </p:cNvPr>
          <p:cNvSpPr txBox="1">
            <a:spLocks/>
          </p:cNvSpPr>
          <p:nvPr/>
        </p:nvSpPr>
        <p:spPr>
          <a:xfrm>
            <a:off x="2502308" y="5194970"/>
            <a:ext cx="2160000" cy="1107702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2400" cap="none" dirty="0">
                <a:latin typeface="+mn-lt"/>
              </a:rPr>
              <a:t>AUC Score</a:t>
            </a:r>
            <a:br>
              <a:rPr lang="en-GB" sz="2400" cap="none" dirty="0">
                <a:latin typeface="+mn-lt"/>
              </a:rPr>
            </a:br>
            <a:r>
              <a:rPr lang="en-GB" b="1" cap="none" dirty="0">
                <a:latin typeface="+mn-lt"/>
              </a:rPr>
              <a:t>0,66</a:t>
            </a:r>
            <a:endParaRPr lang="en-GB" sz="3200" b="1" dirty="0">
              <a:latin typeface="+mn-lt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C509DC8-7AF4-3B40-BEE9-014EC71D337E}"/>
              </a:ext>
            </a:extLst>
          </p:cNvPr>
          <p:cNvSpPr txBox="1">
            <a:spLocks/>
          </p:cNvSpPr>
          <p:nvPr/>
        </p:nvSpPr>
        <p:spPr>
          <a:xfrm>
            <a:off x="167147" y="715406"/>
            <a:ext cx="11792540" cy="415304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latin typeface="+mn-lt"/>
              </a:rPr>
              <a:t>We have trained the data set with Random Forest Classifier model and received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B0474BA-0BD8-4EBD-3707-3D206142B48B}"/>
              </a:ext>
            </a:extLst>
          </p:cNvPr>
          <p:cNvSpPr txBox="1">
            <a:spLocks/>
          </p:cNvSpPr>
          <p:nvPr/>
        </p:nvSpPr>
        <p:spPr>
          <a:xfrm>
            <a:off x="4837469" y="5194970"/>
            <a:ext cx="7122218" cy="1107702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>
                <a:latin typeface="+mn-lt"/>
              </a:rPr>
              <a:t>The features which influence Customer buying behavior  are:</a:t>
            </a:r>
          </a:p>
          <a:p>
            <a:endParaRPr lang="en-US" sz="2400" cap="none" dirty="0">
              <a:latin typeface="+mn-lt"/>
            </a:endParaRPr>
          </a:p>
          <a:p>
            <a:r>
              <a:rPr lang="en-US" sz="2400" cap="none" dirty="0">
                <a:latin typeface="+mn-lt"/>
              </a:rPr>
              <a:t>1) Purchase Lead, 2) Flight Hour. 3) Length of Dat, 4) Flight Day, 5) Flight Duration, 6) Number of Passengers, 7) Flight Meals, 8) Preferred Seat and 9) Extra baggage</a:t>
            </a:r>
          </a:p>
        </p:txBody>
      </p:sp>
    </p:spTree>
    <p:extLst>
      <p:ext uri="{BB962C8B-B14F-4D97-AF65-F5344CB8AC3E}">
        <p14:creationId xmlns:p14="http://schemas.microsoft.com/office/powerpoint/2010/main" val="33469092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255</TotalTime>
  <Words>84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Slice</vt:lpstr>
      <vt:lpstr>PowerPoint Presentation</vt:lpstr>
      <vt:lpstr>Accuracy 85 %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sri hartina</cp:lastModifiedBy>
  <cp:revision>7</cp:revision>
  <dcterms:created xsi:type="dcterms:W3CDTF">2022-12-06T11:13:27Z</dcterms:created>
  <dcterms:modified xsi:type="dcterms:W3CDTF">2023-09-09T16:01:21Z</dcterms:modified>
</cp:coreProperties>
</file>