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1" r:id="rId3"/>
    <p:sldId id="257" r:id="rId4"/>
    <p:sldId id="289" r:id="rId5"/>
    <p:sldId id="290" r:id="rId6"/>
    <p:sldId id="291" r:id="rId7"/>
    <p:sldId id="258" r:id="rId8"/>
    <p:sldId id="279" r:id="rId9"/>
    <p:sldId id="259" r:id="rId10"/>
    <p:sldId id="292" r:id="rId11"/>
    <p:sldId id="270" r:id="rId12"/>
    <p:sldId id="262" r:id="rId13"/>
    <p:sldId id="280" r:id="rId14"/>
    <p:sldId id="265" r:id="rId15"/>
    <p:sldId id="303" r:id="rId16"/>
    <p:sldId id="293" r:id="rId17"/>
    <p:sldId id="301" r:id="rId18"/>
    <p:sldId id="268" r:id="rId19"/>
    <p:sldId id="302" r:id="rId20"/>
    <p:sldId id="263" r:id="rId21"/>
    <p:sldId id="267" r:id="rId22"/>
    <p:sldId id="284" r:id="rId23"/>
    <p:sldId id="294" r:id="rId24"/>
    <p:sldId id="283" r:id="rId25"/>
    <p:sldId id="269" r:id="rId26"/>
    <p:sldId id="300" r:id="rId27"/>
    <p:sldId id="271" r:id="rId28"/>
    <p:sldId id="296" r:id="rId29"/>
    <p:sldId id="295" r:id="rId30"/>
    <p:sldId id="285" r:id="rId31"/>
    <p:sldId id="276" r:id="rId32"/>
    <p:sldId id="277" r:id="rId33"/>
    <p:sldId id="297" r:id="rId34"/>
    <p:sldId id="29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28/03/2019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4265317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26</a:t>
            </a:fld>
            <a:endParaRPr lang="en-NZ"/>
          </a:p>
        </p:txBody>
      </p:sp>
    </p:spTree>
    <p:extLst>
      <p:ext uri="{BB962C8B-B14F-4D97-AF65-F5344CB8AC3E}">
        <p14:creationId xmlns:p14="http://schemas.microsoft.com/office/powerpoint/2010/main" val="1151117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27</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28</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29</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33</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12</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208480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visual mock up of your index page using adobe </a:t>
            </a:r>
            <a:r>
              <a:rPr lang="en-NZ" dirty="0" err="1"/>
              <a:t>xd</a:t>
            </a:r>
            <a:r>
              <a:rPr lang="en-NZ" dirty="0"/>
              <a:t> or publisher</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292852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28/03/2019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00906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28/03/2019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35931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28/03/2019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06012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28/03/2019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82831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28/03/2019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9581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28/03/2019</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22569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28/03/2019</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5327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28/03/2019</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11131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28/03/2019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20525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28/03/2019</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38059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28/03/2019</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553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28/03/2019</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188783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p:txBody>
          <a:bodyPr/>
          <a:lstStyle/>
          <a:p>
            <a:r>
              <a:rPr lang="en-NZ" dirty="0"/>
              <a:t>3.4 Web Design Portfolio</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9441712" y="3697731"/>
            <a:ext cx="2094614" cy="1655762"/>
          </a:xfrm>
        </p:spPr>
        <p:txBody>
          <a:bodyPr>
            <a:normAutofit/>
          </a:bodyPr>
          <a:lstStyle/>
          <a:p>
            <a:r>
              <a:rPr lang="en-NZ" sz="2800" dirty="0">
                <a:solidFill>
                  <a:schemeClr val="tx1"/>
                </a:solidFill>
              </a:rPr>
              <a:t>(pablo paulsen)</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p:txBody>
          <a:bodyPr/>
          <a:lstStyle/>
          <a:p>
            <a:r>
              <a:rPr lang="en-NZ" dirty="0"/>
              <a:t>Evidence of written permission </a:t>
            </a:r>
          </a:p>
        </p:txBody>
      </p:sp>
      <p:pic>
        <p:nvPicPr>
          <p:cNvPr id="4" name="Content Placeholder 3">
            <a:extLst>
              <a:ext uri="{FF2B5EF4-FFF2-40B4-BE49-F238E27FC236}">
                <a16:creationId xmlns:a16="http://schemas.microsoft.com/office/drawing/2014/main" id="{2B090A2D-2029-4163-B72E-5AD326986275}"/>
              </a:ext>
            </a:extLst>
          </p:cNvPr>
          <p:cNvPicPr>
            <a:picLocks noGrp="1" noChangeAspect="1"/>
          </p:cNvPicPr>
          <p:nvPr>
            <p:ph idx="1"/>
          </p:nvPr>
        </p:nvPicPr>
        <p:blipFill>
          <a:blip r:embed="rId2"/>
          <a:stretch>
            <a:fillRect/>
          </a:stretch>
        </p:blipFill>
        <p:spPr>
          <a:xfrm>
            <a:off x="3868738" y="3199413"/>
            <a:ext cx="7315200" cy="449649"/>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p:txBody>
          <a:bodyPr/>
          <a:lstStyle/>
          <a:p>
            <a:r>
              <a:rPr lang="en-NZ" b="1" dirty="0"/>
              <a:t>Data Integrity</a:t>
            </a:r>
            <a:br>
              <a:rPr lang="en-NZ" b="1" dirty="0"/>
            </a:br>
            <a:br>
              <a:rPr lang="en-NZ" b="1" dirty="0"/>
            </a:br>
            <a:r>
              <a:rPr lang="en-NZ" b="1" dirty="0"/>
              <a:t>Gather content – proofread and edit</a:t>
            </a:r>
          </a:p>
        </p:txBody>
      </p:sp>
      <p:sp>
        <p:nvSpPr>
          <p:cNvPr id="3" name="Content Placeholder 2">
            <a:extLst>
              <a:ext uri="{FF2B5EF4-FFF2-40B4-BE49-F238E27FC236}">
                <a16:creationId xmlns:a16="http://schemas.microsoft.com/office/drawing/2014/main" id="{A3DFBFD2-4DDC-4984-908B-85D8C52793F0}"/>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7276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Gather Content</a:t>
            </a:r>
          </a:p>
        </p:txBody>
      </p:sp>
      <p:sp>
        <p:nvSpPr>
          <p:cNvPr id="3" name="Content Placeholder 2">
            <a:extLst>
              <a:ext uri="{FF2B5EF4-FFF2-40B4-BE49-F238E27FC236}">
                <a16:creationId xmlns:a16="http://schemas.microsoft.com/office/drawing/2014/main" id="{4BAF4A5C-582D-4912-9579-6F72B86CF614}"/>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255078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3 : Ideate</a:t>
            </a:r>
          </a:p>
        </p:txBody>
      </p:sp>
    </p:spTree>
    <p:extLst>
      <p:ext uri="{BB962C8B-B14F-4D97-AF65-F5344CB8AC3E}">
        <p14:creationId xmlns:p14="http://schemas.microsoft.com/office/powerpoint/2010/main" val="355275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p:txBody>
          <a:bodyPr/>
          <a:lstStyle/>
          <a:p>
            <a:r>
              <a:rPr lang="en-NZ" b="1" dirty="0"/>
              <a:t>Font Combinations</a:t>
            </a:r>
          </a:p>
        </p:txBody>
      </p:sp>
      <p:pic>
        <p:nvPicPr>
          <p:cNvPr id="4" name="Content Placeholder 3">
            <a:extLst>
              <a:ext uri="{FF2B5EF4-FFF2-40B4-BE49-F238E27FC236}">
                <a16:creationId xmlns:a16="http://schemas.microsoft.com/office/drawing/2014/main" id="{48D9DA53-8A6B-481C-8A23-00ACCC431130}"/>
              </a:ext>
            </a:extLst>
          </p:cNvPr>
          <p:cNvPicPr>
            <a:picLocks noGrp="1" noChangeAspect="1"/>
          </p:cNvPicPr>
          <p:nvPr>
            <p:ph idx="1"/>
          </p:nvPr>
        </p:nvPicPr>
        <p:blipFill>
          <a:blip r:embed="rId2"/>
          <a:stretch>
            <a:fillRect/>
          </a:stretch>
        </p:blipFill>
        <p:spPr>
          <a:xfrm>
            <a:off x="3783013" y="766796"/>
            <a:ext cx="7315200" cy="2657632"/>
          </a:xfrm>
          <a:prstGeom prst="rect">
            <a:avLst/>
          </a:prstGeom>
        </p:spPr>
      </p:pic>
      <p:sp>
        <p:nvSpPr>
          <p:cNvPr id="5" name="TextBox 4">
            <a:extLst>
              <a:ext uri="{FF2B5EF4-FFF2-40B4-BE49-F238E27FC236}">
                <a16:creationId xmlns:a16="http://schemas.microsoft.com/office/drawing/2014/main" id="{23401BC9-60EC-43FB-B365-50F3FE7771E9}"/>
              </a:ext>
            </a:extLst>
          </p:cNvPr>
          <p:cNvSpPr txBox="1"/>
          <p:nvPr/>
        </p:nvSpPr>
        <p:spPr>
          <a:xfrm>
            <a:off x="3733800" y="3543300"/>
            <a:ext cx="7343775" cy="646331"/>
          </a:xfrm>
          <a:prstGeom prst="rect">
            <a:avLst/>
          </a:prstGeom>
          <a:noFill/>
        </p:spPr>
        <p:txBody>
          <a:bodyPr wrap="square" rtlCol="0">
            <a:spAutoFit/>
          </a:bodyPr>
          <a:lstStyle/>
          <a:p>
            <a:r>
              <a:rPr lang="en-NZ" dirty="0"/>
              <a:t>I choose to use </a:t>
            </a:r>
            <a:r>
              <a:rPr lang="en-NZ" dirty="0" err="1"/>
              <a:t>titillium</a:t>
            </a:r>
            <a:r>
              <a:rPr lang="en-NZ" dirty="0"/>
              <a:t> web for nav bar links and heading while using open sans for regular text</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EEF6-11D4-41FD-80A5-FCAC604ABC4D}"/>
              </a:ext>
            </a:extLst>
          </p:cNvPr>
          <p:cNvSpPr>
            <a:spLocks noGrp="1"/>
          </p:cNvSpPr>
          <p:nvPr>
            <p:ph type="title"/>
          </p:nvPr>
        </p:nvSpPr>
        <p:spPr/>
        <p:txBody>
          <a:bodyPr/>
          <a:lstStyle/>
          <a:p>
            <a:r>
              <a:rPr lang="en-NZ" dirty="0" err="1"/>
              <a:t>Color</a:t>
            </a:r>
            <a:r>
              <a:rPr lang="en-NZ" dirty="0"/>
              <a:t> combo</a:t>
            </a:r>
          </a:p>
        </p:txBody>
      </p:sp>
      <p:pic>
        <p:nvPicPr>
          <p:cNvPr id="4" name="Content Placeholder 3">
            <a:extLst>
              <a:ext uri="{FF2B5EF4-FFF2-40B4-BE49-F238E27FC236}">
                <a16:creationId xmlns:a16="http://schemas.microsoft.com/office/drawing/2014/main" id="{83BC3BB6-7C5E-4451-B971-66531BFC9D86}"/>
              </a:ext>
            </a:extLst>
          </p:cNvPr>
          <p:cNvPicPr>
            <a:picLocks noGrp="1" noChangeAspect="1"/>
          </p:cNvPicPr>
          <p:nvPr>
            <p:ph idx="1"/>
          </p:nvPr>
        </p:nvPicPr>
        <p:blipFill>
          <a:blip r:embed="rId2"/>
          <a:stretch>
            <a:fillRect/>
          </a:stretch>
        </p:blipFill>
        <p:spPr>
          <a:xfrm>
            <a:off x="3852409" y="742104"/>
            <a:ext cx="7315200" cy="3617109"/>
          </a:xfrm>
          <a:prstGeom prst="rect">
            <a:avLst/>
          </a:prstGeom>
        </p:spPr>
      </p:pic>
      <p:sp>
        <p:nvSpPr>
          <p:cNvPr id="5" name="TextBox 4">
            <a:extLst>
              <a:ext uri="{FF2B5EF4-FFF2-40B4-BE49-F238E27FC236}">
                <a16:creationId xmlns:a16="http://schemas.microsoft.com/office/drawing/2014/main" id="{A11090FE-84EE-48CE-9DCB-D76F7805AF3A}"/>
              </a:ext>
            </a:extLst>
          </p:cNvPr>
          <p:cNvSpPr txBox="1"/>
          <p:nvPr/>
        </p:nvSpPr>
        <p:spPr>
          <a:xfrm>
            <a:off x="3845379" y="4612821"/>
            <a:ext cx="7356021" cy="1200329"/>
          </a:xfrm>
          <a:prstGeom prst="rect">
            <a:avLst/>
          </a:prstGeom>
          <a:noFill/>
        </p:spPr>
        <p:txBody>
          <a:bodyPr wrap="square" rtlCol="0">
            <a:spAutoFit/>
          </a:bodyPr>
          <a:lstStyle/>
          <a:p>
            <a:r>
              <a:rPr lang="en-NZ" dirty="0"/>
              <a:t>As the site I am making is a nature based site with info about rivers and mountain I based my colour combo on an image of a lake and added a not fully black in order to be softer and a slightly of white with 3 different shades of blue</a:t>
            </a:r>
          </a:p>
        </p:txBody>
      </p:sp>
    </p:spTree>
    <p:extLst>
      <p:ext uri="{BB962C8B-B14F-4D97-AF65-F5344CB8AC3E}">
        <p14:creationId xmlns:p14="http://schemas.microsoft.com/office/powerpoint/2010/main" val="175172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p:txBody>
          <a:bodyPr/>
          <a:lstStyle/>
          <a:p>
            <a:r>
              <a:rPr lang="en-NZ" dirty="0"/>
              <a:t>Low fidelity wireframes 1</a:t>
            </a:r>
          </a:p>
        </p:txBody>
      </p:sp>
      <p:sp>
        <p:nvSpPr>
          <p:cNvPr id="3" name="Content Placeholder 2">
            <a:extLst>
              <a:ext uri="{FF2B5EF4-FFF2-40B4-BE49-F238E27FC236}">
                <a16:creationId xmlns:a16="http://schemas.microsoft.com/office/drawing/2014/main" id="{4E76B677-BC93-493F-94CF-2D9C752261DB}"/>
              </a:ext>
            </a:extLst>
          </p:cNvPr>
          <p:cNvSpPr>
            <a:spLocks noGrp="1"/>
          </p:cNvSpPr>
          <p:nvPr>
            <p:ph idx="1"/>
          </p:nvPr>
        </p:nvSpPr>
        <p:spPr/>
        <p:txBody>
          <a:bodyPr/>
          <a:lstStyle/>
          <a:p>
            <a:r>
              <a:rPr lang="en-NZ" dirty="0"/>
              <a:t>The images are too big and covering most of your page. I like the parallax. Your footer is too big for your lack of content.</a:t>
            </a:r>
          </a:p>
          <a:p>
            <a:r>
              <a:rPr lang="en-NZ" dirty="0"/>
              <a:t>Banner image as well as the navbar look nice and would be easy to scale for mobile. Parallax images look nice but some of the images are too big. Footer has quite a lot of empty space, could use some extra content. Could in some cases combine parallax effect with the h1 tag to reduce very large page height.</a:t>
            </a:r>
          </a:p>
          <a:p>
            <a:r>
              <a:rPr lang="en-NZ" dirty="0"/>
              <a:t>David – Nice use of white space and </a:t>
            </a:r>
            <a:r>
              <a:rPr lang="en-NZ" dirty="0" err="1"/>
              <a:t>divs</a:t>
            </a:r>
            <a:r>
              <a:rPr lang="en-NZ" dirty="0"/>
              <a:t> on multiple parallax images. Links on nav links seem really far away from links. Footer seems very asymmetric.</a:t>
            </a:r>
          </a:p>
        </p:txBody>
      </p:sp>
    </p:spTree>
    <p:extLst>
      <p:ext uri="{BB962C8B-B14F-4D97-AF65-F5344CB8AC3E}">
        <p14:creationId xmlns:p14="http://schemas.microsoft.com/office/powerpoint/2010/main" val="207504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p:txBody>
          <a:bodyPr/>
          <a:lstStyle/>
          <a:p>
            <a:r>
              <a:rPr lang="en-NZ" dirty="0"/>
              <a:t>Low fidelity wireframes 2</a:t>
            </a:r>
          </a:p>
        </p:txBody>
      </p:sp>
      <p:sp>
        <p:nvSpPr>
          <p:cNvPr id="3" name="Content Placeholder 2">
            <a:extLst>
              <a:ext uri="{FF2B5EF4-FFF2-40B4-BE49-F238E27FC236}">
                <a16:creationId xmlns:a16="http://schemas.microsoft.com/office/drawing/2014/main" id="{4E76B677-BC93-493F-94CF-2D9C752261DB}"/>
              </a:ext>
            </a:extLst>
          </p:cNvPr>
          <p:cNvSpPr>
            <a:spLocks noGrp="1"/>
          </p:cNvSpPr>
          <p:nvPr>
            <p:ph idx="1"/>
          </p:nvPr>
        </p:nvSpPr>
        <p:spPr/>
        <p:txBody>
          <a:bodyPr/>
          <a:lstStyle/>
          <a:p>
            <a:r>
              <a:rPr lang="en-NZ" dirty="0"/>
              <a:t>David - Lots of content. Imagery covers most of the page. Nav bar appears really pushed in. </a:t>
            </a:r>
          </a:p>
          <a:p>
            <a:r>
              <a:rPr lang="en-NZ" dirty="0"/>
              <a:t>Jack – Navbar doesn’t work well being </a:t>
            </a:r>
            <a:r>
              <a:rPr lang="en-NZ" dirty="0" err="1"/>
              <a:t>centered</a:t>
            </a:r>
            <a:r>
              <a:rPr lang="en-NZ" dirty="0"/>
              <a:t>. Also image looks really stretched.  Lots of images that seem random. Lots of dead space in footer. Image slider that is not on other page is a good idea</a:t>
            </a:r>
          </a:p>
          <a:p>
            <a:endParaRPr lang="en-NZ" dirty="0"/>
          </a:p>
        </p:txBody>
      </p:sp>
    </p:spTree>
    <p:extLst>
      <p:ext uri="{BB962C8B-B14F-4D97-AF65-F5344CB8AC3E}">
        <p14:creationId xmlns:p14="http://schemas.microsoft.com/office/powerpoint/2010/main" val="368233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272721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1ED9-5440-404A-ABF8-428E9E73A16C}"/>
              </a:ext>
            </a:extLst>
          </p:cNvPr>
          <p:cNvSpPr>
            <a:spLocks noGrp="1"/>
          </p:cNvSpPr>
          <p:nvPr>
            <p:ph type="title"/>
          </p:nvPr>
        </p:nvSpPr>
        <p:spPr/>
        <p:txBody>
          <a:bodyPr/>
          <a:lstStyle/>
          <a:p>
            <a:r>
              <a:rPr lang="en-NZ" dirty="0"/>
              <a:t>Response to feedback</a:t>
            </a:r>
          </a:p>
        </p:txBody>
      </p:sp>
      <p:sp>
        <p:nvSpPr>
          <p:cNvPr id="3" name="Content Placeholder 2">
            <a:extLst>
              <a:ext uri="{FF2B5EF4-FFF2-40B4-BE49-F238E27FC236}">
                <a16:creationId xmlns:a16="http://schemas.microsoft.com/office/drawing/2014/main" id="{4F47E6FB-1157-479A-BE22-4AF1E96804B5}"/>
              </a:ext>
            </a:extLst>
          </p:cNvPr>
          <p:cNvSpPr>
            <a:spLocks noGrp="1"/>
          </p:cNvSpPr>
          <p:nvPr>
            <p:ph idx="1"/>
          </p:nvPr>
        </p:nvSpPr>
        <p:spPr/>
        <p:txBody>
          <a:bodyPr/>
          <a:lstStyle/>
          <a:p>
            <a:r>
              <a:rPr lang="en-NZ" dirty="0"/>
              <a:t>Overall design 1 has much better feedback especially around the nav bar therefore for I will keep design 1 with some updates to the feedback</a:t>
            </a:r>
          </a:p>
          <a:p>
            <a:r>
              <a:rPr lang="en-NZ" dirty="0"/>
              <a:t>I received feedback saying that my images were too large. So I reduced the size of some of the images where possible</a:t>
            </a:r>
          </a:p>
          <a:p>
            <a:r>
              <a:rPr lang="en-NZ" dirty="0"/>
              <a:t>I also received feedback saying that footer was too big. So I reduced the height of the footer in order to reduce white space</a:t>
            </a:r>
          </a:p>
          <a:p>
            <a:r>
              <a:rPr lang="en-NZ" dirty="0"/>
              <a:t>I also reduced the spacing between the links a little bit</a:t>
            </a:r>
          </a:p>
          <a:p>
            <a:r>
              <a:rPr lang="en-NZ" dirty="0"/>
              <a:t>I also am considering adding the image slider that received positive feedback to replace the top parallax image on design 1 or add it to another page where more images could be required </a:t>
            </a:r>
          </a:p>
        </p:txBody>
      </p:sp>
    </p:spTree>
    <p:extLst>
      <p:ext uri="{BB962C8B-B14F-4D97-AF65-F5344CB8AC3E}">
        <p14:creationId xmlns:p14="http://schemas.microsoft.com/office/powerpoint/2010/main" val="84329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1 : Empathize</a:t>
            </a:r>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High Fidelity Mock-ups</a:t>
            </a:r>
          </a:p>
        </p:txBody>
      </p:sp>
      <p:sp>
        <p:nvSpPr>
          <p:cNvPr id="3" name="Content Placeholder 2">
            <a:extLst>
              <a:ext uri="{FF2B5EF4-FFF2-40B4-BE49-F238E27FC236}">
                <a16:creationId xmlns:a16="http://schemas.microsoft.com/office/drawing/2014/main" id="{4BAF4A5C-582D-4912-9579-6F72B86CF614}"/>
              </a:ext>
            </a:extLst>
          </p:cNvPr>
          <p:cNvSpPr>
            <a:spLocks noGrp="1"/>
          </p:cNvSpPr>
          <p:nvPr>
            <p:ph idx="1"/>
          </p:nvPr>
        </p:nvSpPr>
        <p:spPr/>
        <p:txBody>
          <a:bodyPr/>
          <a:lstStyle/>
          <a:p>
            <a:r>
              <a:rPr lang="en-NZ" dirty="0"/>
              <a:t>Snip and place it here</a:t>
            </a:r>
          </a:p>
        </p:txBody>
      </p:sp>
    </p:spTree>
    <p:extLst>
      <p:ext uri="{BB962C8B-B14F-4D97-AF65-F5344CB8AC3E}">
        <p14:creationId xmlns:p14="http://schemas.microsoft.com/office/powerpoint/2010/main" val="262174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p:txBody>
          <a:bodyPr/>
          <a:lstStyle/>
          <a:p>
            <a:r>
              <a:rPr lang="en-NZ" dirty="0"/>
              <a:t>Site setup</a:t>
            </a:r>
          </a:p>
        </p:txBody>
      </p:sp>
      <p:sp>
        <p:nvSpPr>
          <p:cNvPr id="3" name="Content Placeholder 2">
            <a:extLst>
              <a:ext uri="{FF2B5EF4-FFF2-40B4-BE49-F238E27FC236}">
                <a16:creationId xmlns:a16="http://schemas.microsoft.com/office/drawing/2014/main" id="{F2B05E77-C482-4B59-A23C-2F853D1F3D6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04178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000" dirty="0"/>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1656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84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Scaling:</a:t>
            </a:r>
            <a:br>
              <a:rPr lang="en-NZ" b="1" dirty="0"/>
            </a:br>
            <a:br>
              <a:rPr lang="en-NZ" b="1" dirty="0"/>
            </a:br>
            <a:r>
              <a:rPr lang="en-NZ" b="1" dirty="0"/>
              <a:t>Phone vs Desktop</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p:txBody>
          <a:bodyPr/>
          <a:lstStyle/>
          <a:p>
            <a:r>
              <a:rPr lang="en-NZ" dirty="0"/>
              <a:t>Applying the usability heuristics to improve your design</a:t>
            </a:r>
          </a:p>
        </p:txBody>
      </p:sp>
      <p:sp>
        <p:nvSpPr>
          <p:cNvPr id="3" name="Content Placeholder 2">
            <a:extLst>
              <a:ext uri="{FF2B5EF4-FFF2-40B4-BE49-F238E27FC236}">
                <a16:creationId xmlns:a16="http://schemas.microsoft.com/office/drawing/2014/main" id="{45985FD9-9037-4030-8C94-55FD2821629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6429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2400" dirty="0"/>
              <a:t>My client is George </a:t>
            </a:r>
            <a:r>
              <a:rPr lang="en-NZ" sz="2400" dirty="0" err="1"/>
              <a:t>Furst</a:t>
            </a:r>
            <a:r>
              <a:rPr lang="en-NZ" sz="2400" dirty="0"/>
              <a:t>. A professor that I know from Korea that enjoys to hike and canoe.</a:t>
            </a:r>
          </a:p>
          <a:p>
            <a:r>
              <a:rPr lang="en-NZ" sz="2400" dirty="0"/>
              <a:t>A quote from the client “</a:t>
            </a:r>
            <a:r>
              <a:rPr lang="en-GB" dirty="0"/>
              <a:t>My ideal is to have a website that would come up if a foreigner googles mountains of Korea or something similar. I also plan, as I said yesterday, to do a similar project on canoeing the rivers of Korea. They are a wonderful resource for recreation that is terribly underutilized.”</a:t>
            </a:r>
          </a:p>
          <a:p>
            <a:r>
              <a:rPr lang="en-GB" sz="2400" dirty="0"/>
              <a:t>The purpose of the website is therefore to help people, especially foreigners living in Korea to find out more about Korean mountains and rivers.</a:t>
            </a:r>
          </a:p>
          <a:p>
            <a:r>
              <a:rPr lang="en-GB" sz="2400" dirty="0"/>
              <a:t>It was also mentioned that in the future he wants to write a book about his experiences of hiking and canoeing in Korea. Therefore will also have some information about him</a:t>
            </a:r>
          </a:p>
          <a:p>
            <a:r>
              <a:rPr lang="en-GB" sz="2400" dirty="0"/>
              <a:t>He is part of a group of foreigner hiking group and would also like to promote this group on his site</a:t>
            </a:r>
          </a:p>
          <a:p>
            <a:endParaRPr lang="en-NZ" sz="2400"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4266-70D6-422F-BA2E-CE4FBF8602DD}"/>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idx="1"/>
          </p:nvPr>
        </p:nvSpPr>
        <p:spPr/>
        <p:txBody>
          <a:bodyPr>
            <a:normAutofit/>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66243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p:txBody>
          <a:bodyPr/>
          <a:lstStyle/>
          <a:p>
            <a:r>
              <a:rPr lang="en-NZ" dirty="0"/>
              <a:t>Final website</a:t>
            </a:r>
          </a:p>
        </p:txBody>
      </p:sp>
      <p:sp>
        <p:nvSpPr>
          <p:cNvPr id="3" name="Content Placeholder 2">
            <a:extLst>
              <a:ext uri="{FF2B5EF4-FFF2-40B4-BE49-F238E27FC236}">
                <a16:creationId xmlns:a16="http://schemas.microsoft.com/office/drawing/2014/main" id="{4C68E5E3-F78E-404F-9154-D24126ED4FE5}"/>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46505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p:txBody>
          <a:bodyPr/>
          <a:lstStyle/>
          <a:p>
            <a:r>
              <a:rPr lang="en-NZ" b="1" dirty="0"/>
              <a:t>Final feedback from client</a:t>
            </a:r>
          </a:p>
        </p:txBody>
      </p:sp>
      <p:sp>
        <p:nvSpPr>
          <p:cNvPr id="3" name="Content Placeholder 2">
            <a:extLst>
              <a:ext uri="{FF2B5EF4-FFF2-40B4-BE49-F238E27FC236}">
                <a16:creationId xmlns:a16="http://schemas.microsoft.com/office/drawing/2014/main" id="{421FD124-3E3D-4F47-9C14-1DA8567E41D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Aesthetics</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Navbar should sit a the top of the page and the links should sit either on the left/right-hand side of the logo or menu</a:t>
            </a:r>
          </a:p>
          <a:p>
            <a:pPr fontAlgn="base"/>
            <a:r>
              <a:rPr lang="en-GB" dirty="0"/>
              <a:t>Have a clear contrast of front </a:t>
            </a:r>
            <a:r>
              <a:rPr lang="en-GB" dirty="0" err="1"/>
              <a:t>e.g</a:t>
            </a:r>
            <a:r>
              <a:rPr lang="en-GB" dirty="0"/>
              <a:t> white background with black font</a:t>
            </a:r>
          </a:p>
          <a:p>
            <a:pPr fontAlgn="base"/>
            <a:r>
              <a:rPr lang="en-GB" dirty="0"/>
              <a:t>Keep the design minimal, use white space to ensure the design is not cluttered</a:t>
            </a:r>
          </a:p>
          <a:p>
            <a:pPr fontAlgn="base"/>
            <a:r>
              <a:rPr lang="en-GB" dirty="0"/>
              <a:t>Rule of thirds - the top third should contain the nave bar and dominant image, the main section should be your content and the last sections should contain a footer with copyright info and links. </a:t>
            </a:r>
          </a:p>
          <a:p>
            <a:pPr fontAlgn="base"/>
            <a:r>
              <a:rPr lang="en-GB" dirty="0"/>
              <a:t>The font should be scalable so that I easy to read across devices.</a:t>
            </a:r>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Accessibility</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Make sure your page can scale across multiple devices </a:t>
            </a:r>
            <a:r>
              <a:rPr lang="en-GB" dirty="0" err="1"/>
              <a:t>e.g</a:t>
            </a:r>
            <a:r>
              <a:rPr lang="en-GB" dirty="0"/>
              <a:t> tablet, PC and phone using media queries</a:t>
            </a:r>
          </a:p>
          <a:p>
            <a:pPr fontAlgn="base"/>
            <a:r>
              <a:rPr lang="en-GB" dirty="0"/>
              <a:t>Use alt tags on image for blind people</a:t>
            </a:r>
          </a:p>
          <a:p>
            <a:pPr fontAlgn="base"/>
            <a:r>
              <a:rPr lang="en-GB" dirty="0"/>
              <a:t>Meta tags in the head section, give a decent description so the search engines   your site</a:t>
            </a:r>
          </a:p>
          <a:p>
            <a:pPr fontAlgn="base"/>
            <a:r>
              <a:rPr lang="en-GB" dirty="0"/>
              <a:t>Hyperlinks should be obvious, have hover effects of some kind and should work</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Future Proofing and sustainability</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Code comments to help future coders understand your code</a:t>
            </a:r>
          </a:p>
          <a:p>
            <a:pPr fontAlgn="base"/>
            <a:r>
              <a:rPr lang="en-GB" dirty="0"/>
              <a:t>Use DIV tag rather than HTML5 tags to ensure a consistent and accurate design</a:t>
            </a:r>
          </a:p>
          <a:p>
            <a:pPr fontAlgn="base"/>
            <a:r>
              <a:rPr lang="en-GB" dirty="0"/>
              <a:t>CSS3 is the most up to date style sheet</a:t>
            </a:r>
          </a:p>
          <a:p>
            <a:pPr fontAlgn="base"/>
            <a:r>
              <a:rPr lang="en-GB" dirty="0"/>
              <a:t>Avoid using plugins</a:t>
            </a:r>
          </a:p>
          <a:p>
            <a:pPr fontAlgn="base"/>
            <a:r>
              <a:rPr lang="en-GB" dirty="0"/>
              <a:t>In the footer, note the year the site was created and by whom so users know it is up to and can contact you</a:t>
            </a:r>
          </a:p>
          <a:p>
            <a:pPr fontAlgn="base"/>
            <a:r>
              <a:rPr lang="en-GB" dirty="0"/>
              <a:t>Keep updating content to ensure that your information is correct</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fontScale="92500" lnSpcReduction="20000"/>
          </a:bodyPr>
          <a:lstStyle/>
          <a:p>
            <a:r>
              <a:rPr lang="en-NZ" sz="3600" dirty="0"/>
              <a:t>Home page with general information and about me section</a:t>
            </a:r>
          </a:p>
          <a:p>
            <a:r>
              <a:rPr lang="en-NZ" sz="3600" dirty="0"/>
              <a:t>Hiking page with each mountain getting its own sub-page</a:t>
            </a:r>
          </a:p>
          <a:p>
            <a:r>
              <a:rPr lang="en-NZ" sz="3600" dirty="0"/>
              <a:t>Canoeing page with each river getting its own sub-page</a:t>
            </a:r>
          </a:p>
          <a:p>
            <a:r>
              <a:rPr lang="en-NZ" sz="3600" dirty="0"/>
              <a:t>A page with information about his hiking group</a:t>
            </a:r>
          </a:p>
          <a:p>
            <a:r>
              <a:rPr lang="en-NZ" sz="3600" dirty="0"/>
              <a:t>Responsive design for desktop and mobile</a:t>
            </a:r>
          </a:p>
          <a:p>
            <a:r>
              <a:rPr lang="en-NZ" sz="3600" dirty="0"/>
              <a:t>Use of the provided photos</a:t>
            </a:r>
          </a:p>
          <a:p>
            <a:endParaRPr lang="en-NZ" sz="3600" dirty="0"/>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2 : Define</a:t>
            </a:r>
          </a:p>
        </p:txBody>
      </p:sp>
    </p:spTree>
    <p:extLst>
      <p:ext uri="{BB962C8B-B14F-4D97-AF65-F5344CB8AC3E}">
        <p14:creationId xmlns:p14="http://schemas.microsoft.com/office/powerpoint/2010/main" val="330969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5682428" y="38234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5682428" y="245952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canoeing.html</a:t>
            </a:r>
          </a:p>
        </p:txBody>
      </p:sp>
      <p:sp>
        <p:nvSpPr>
          <p:cNvPr id="6" name="Rectangle 5">
            <a:extLst>
              <a:ext uri="{FF2B5EF4-FFF2-40B4-BE49-F238E27FC236}">
                <a16:creationId xmlns:a16="http://schemas.microsoft.com/office/drawing/2014/main" id="{B72D00DC-14BA-4A10-835C-E264EEEC2F5D}"/>
              </a:ext>
            </a:extLst>
          </p:cNvPr>
          <p:cNvSpPr/>
          <p:nvPr/>
        </p:nvSpPr>
        <p:spPr>
          <a:xfrm>
            <a:off x="2896321" y="243848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hikes.html</a:t>
            </a:r>
          </a:p>
        </p:txBody>
      </p:sp>
      <p:sp>
        <p:nvSpPr>
          <p:cNvPr id="7" name="Rectangle 6">
            <a:extLst>
              <a:ext uri="{FF2B5EF4-FFF2-40B4-BE49-F238E27FC236}">
                <a16:creationId xmlns:a16="http://schemas.microsoft.com/office/drawing/2014/main" id="{90BB4911-05E1-45BC-ACD3-A97C7E99AC2D}"/>
              </a:ext>
            </a:extLst>
          </p:cNvPr>
          <p:cNvSpPr/>
          <p:nvPr/>
        </p:nvSpPr>
        <p:spPr>
          <a:xfrm>
            <a:off x="8482885" y="245952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deajeonhikers.html</a:t>
            </a:r>
          </a:p>
        </p:txBody>
      </p:sp>
      <p:cxnSp>
        <p:nvCxnSpPr>
          <p:cNvPr id="9" name="Straight Connector 8">
            <a:extLst>
              <a:ext uri="{FF2B5EF4-FFF2-40B4-BE49-F238E27FC236}">
                <a16:creationId xmlns:a16="http://schemas.microsoft.com/office/drawing/2014/main" id="{AD49941B-A15B-41D3-9A21-735E651F2039}"/>
              </a:ext>
            </a:extLst>
          </p:cNvPr>
          <p:cNvCxnSpPr>
            <a:cxnSpLocks/>
            <a:endCxn id="6" idx="0"/>
          </p:cNvCxnSpPr>
          <p:nvPr/>
        </p:nvCxnSpPr>
        <p:spPr>
          <a:xfrm flipH="1">
            <a:off x="4099246" y="1719608"/>
            <a:ext cx="1583184" cy="71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a:stCxn id="4" idx="2"/>
            <a:endCxn id="5" idx="0"/>
          </p:cNvCxnSpPr>
          <p:nvPr/>
        </p:nvCxnSpPr>
        <p:spPr>
          <a:xfrm>
            <a:off x="6885353" y="1985718"/>
            <a:ext cx="0" cy="47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a:stCxn id="7" idx="0"/>
          </p:cNvCxnSpPr>
          <p:nvPr/>
        </p:nvCxnSpPr>
        <p:spPr>
          <a:xfrm flipH="1" flipV="1">
            <a:off x="8083840" y="1786652"/>
            <a:ext cx="1601970" cy="67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C7D240-A699-43EC-A17C-3C01304026C8}"/>
              </a:ext>
            </a:extLst>
          </p:cNvPr>
          <p:cNvCxnSpPr>
            <a:cxnSpLocks/>
          </p:cNvCxnSpPr>
          <p:nvPr/>
        </p:nvCxnSpPr>
        <p:spPr>
          <a:xfrm flipH="1">
            <a:off x="4099245" y="4041860"/>
            <a:ext cx="1" cy="71887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70245EF-705F-420B-BC97-C1233213BE4F}"/>
              </a:ext>
            </a:extLst>
          </p:cNvPr>
          <p:cNvSpPr/>
          <p:nvPr/>
        </p:nvSpPr>
        <p:spPr>
          <a:xfrm>
            <a:off x="2896320" y="4760737"/>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(1 page for each mountian).html</a:t>
            </a:r>
          </a:p>
        </p:txBody>
      </p:sp>
      <p:cxnSp>
        <p:nvCxnSpPr>
          <p:cNvPr id="14" name="Straight Connector 13">
            <a:extLst>
              <a:ext uri="{FF2B5EF4-FFF2-40B4-BE49-F238E27FC236}">
                <a16:creationId xmlns:a16="http://schemas.microsoft.com/office/drawing/2014/main" id="{50C27066-8924-4D00-BA89-9E0CA44AE96E}"/>
              </a:ext>
            </a:extLst>
          </p:cNvPr>
          <p:cNvCxnSpPr>
            <a:cxnSpLocks/>
            <a:stCxn id="5" idx="2"/>
          </p:cNvCxnSpPr>
          <p:nvPr/>
        </p:nvCxnSpPr>
        <p:spPr>
          <a:xfrm>
            <a:off x="6885353" y="4062897"/>
            <a:ext cx="1" cy="6978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C5F8D82-3987-42BB-A461-3325DF1CF228}"/>
              </a:ext>
            </a:extLst>
          </p:cNvPr>
          <p:cNvSpPr/>
          <p:nvPr/>
        </p:nvSpPr>
        <p:spPr>
          <a:xfrm>
            <a:off x="5682428" y="4760737"/>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(1 page for each river).html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1297</Words>
  <Application>Microsoft Office PowerPoint</Application>
  <PresentationFormat>Widescreen</PresentationFormat>
  <Paragraphs>120</Paragraphs>
  <Slides>34</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Corbel</vt:lpstr>
      <vt:lpstr>Wingdings 2</vt:lpstr>
      <vt:lpstr>Frame</vt:lpstr>
      <vt:lpstr>3.4 Web Design Portfolio</vt:lpstr>
      <vt:lpstr>PowerPoint Presentation</vt:lpstr>
      <vt:lpstr>Task 1 :  Identify your client and the purpose of your website, who is your target audience?</vt:lpstr>
      <vt:lpstr>Relevant Implications - Aesthetics</vt:lpstr>
      <vt:lpstr>Relevant Implications - Accessibility</vt:lpstr>
      <vt:lpstr>Relevant Implications - Future Proofing and sustainability</vt:lpstr>
      <vt:lpstr>What are your client’s specifications?</vt:lpstr>
      <vt:lpstr>PowerPoint Presentation</vt:lpstr>
      <vt:lpstr>Website Structure</vt:lpstr>
      <vt:lpstr>Evidence of written permission </vt:lpstr>
      <vt:lpstr>Data Integrity  Gather content – proofread and edit</vt:lpstr>
      <vt:lpstr>Gather Content</vt:lpstr>
      <vt:lpstr>PowerPoint Presentation</vt:lpstr>
      <vt:lpstr>Font Combinations</vt:lpstr>
      <vt:lpstr>Color combo</vt:lpstr>
      <vt:lpstr>Low fidelity wireframes 1</vt:lpstr>
      <vt:lpstr>Low fidelity wireframes 2</vt:lpstr>
      <vt:lpstr>A vs B testing</vt:lpstr>
      <vt:lpstr>Response to feedback</vt:lpstr>
      <vt:lpstr>High Fidelity Mock-ups</vt:lpstr>
      <vt:lpstr>Feedback from client / stakeholders</vt:lpstr>
      <vt:lpstr>PowerPoint Presentation</vt:lpstr>
      <vt:lpstr>Site setup</vt:lpstr>
      <vt:lpstr>PowerPoint Presentation</vt:lpstr>
      <vt:lpstr>A vs B testing</vt:lpstr>
      <vt:lpstr>A vs B testing</vt:lpstr>
      <vt:lpstr>Testing Scaling:  Phone vs Desktop</vt:lpstr>
      <vt:lpstr>Testing Procedures:  Validating the HTML/CSS</vt:lpstr>
      <vt:lpstr>Applying the usability heuristics to improve your design</vt:lpstr>
      <vt:lpstr>PowerPoint Presentation</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 Web Design Portfolio</dc:title>
  <dc:creator>Nicole Bennett</dc:creator>
  <cp:lastModifiedBy>pablo paulsen</cp:lastModifiedBy>
  <cp:revision>27</cp:revision>
  <dcterms:created xsi:type="dcterms:W3CDTF">2019-03-17T22:50:58Z</dcterms:created>
  <dcterms:modified xsi:type="dcterms:W3CDTF">2019-03-28T08:06:34Z</dcterms:modified>
</cp:coreProperties>
</file>