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94660"/>
  </p:normalViewPr>
  <p:slideViewPr>
    <p:cSldViewPr>
      <p:cViewPr>
        <p:scale>
          <a:sx n="90" d="100"/>
          <a:sy n="90" d="100"/>
        </p:scale>
        <p:origin x="-1224" y="18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901CEA-BA3C-4556-81B6-4E177A7A043C}" type="datetimeFigureOut">
              <a:rPr lang="en-IN" smtClean="0"/>
              <a:t>29-05-2022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936576-E4DF-4FAF-8737-443FAA021CDC}" type="slidenum">
              <a:rPr lang="en-IN" smtClean="0"/>
              <a:t>‹#›</a:t>
            </a:fld>
            <a:endParaRPr lang="en-IN"/>
          </a:p>
        </p:txBody>
      </p:sp>
    </p:spTree>
    <p:extLst>
      <p:ext uri="{BB962C8B-B14F-4D97-AF65-F5344CB8AC3E}">
        <p14:creationId xmlns:p14="http://schemas.microsoft.com/office/powerpoint/2010/main" val="4124122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11FA92B-A5C2-4B6B-B8EB-FD25EC748657}"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EB3D11C5-48EC-4661-96A7-FC390CBA943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1FA92B-A5C2-4B6B-B8EB-FD25EC748657}"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3D11C5-48EC-4661-96A7-FC390CBA943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1FA92B-A5C2-4B6B-B8EB-FD25EC748657}"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3D11C5-48EC-4661-96A7-FC390CBA9432}"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7" name="Text Placeholder 12"/>
          <p:cNvSpPr>
            <a:spLocks noGrp="1"/>
          </p:cNvSpPr>
          <p:nvPr>
            <p:ph idx="1"/>
          </p:nvPr>
        </p:nvSpPr>
        <p:spPr>
          <a:xfrm>
            <a:off x="209550" y="1087449"/>
            <a:ext cx="8660130" cy="4918239"/>
          </a:xfrm>
          <a:prstGeom prst="rect">
            <a:avLst/>
          </a:prstGeom>
        </p:spPr>
        <p:txBody>
          <a:bodyPr vert="horz">
            <a:normAutofit/>
          </a:bodyPr>
          <a:lstStyle/>
          <a:p>
            <a:pPr lvl="0"/>
            <a:r>
              <a:rPr kumimoji="0" lang="en-GB" dirty="0"/>
              <a:t>Click to edit Master text styles</a:t>
            </a:r>
          </a:p>
          <a:p>
            <a:pPr lvl="1"/>
            <a:r>
              <a:rPr kumimoji="0" lang="en-GB" dirty="0"/>
              <a:t>Second level</a:t>
            </a:r>
          </a:p>
          <a:p>
            <a:pPr lvl="2"/>
            <a:r>
              <a:rPr kumimoji="0" lang="en-GB" dirty="0"/>
              <a:t>Third level</a:t>
            </a:r>
          </a:p>
          <a:p>
            <a:pPr lvl="3"/>
            <a:r>
              <a:rPr kumimoji="0" lang="en-GB" dirty="0"/>
              <a:t>Fourth level</a:t>
            </a:r>
          </a:p>
          <a:p>
            <a:pPr lvl="4"/>
            <a:r>
              <a:rPr kumimoji="0" lang="en-GB" dirty="0"/>
              <a:t>Fifth level</a:t>
            </a:r>
            <a:endParaRPr kumimoji="0" lang="en-US" dirty="0"/>
          </a:p>
        </p:txBody>
      </p:sp>
      <p:sp>
        <p:nvSpPr>
          <p:cNvPr id="8" name="Title Placeholder 1"/>
          <p:cNvSpPr>
            <a:spLocks noGrp="1"/>
          </p:cNvSpPr>
          <p:nvPr>
            <p:ph type="title"/>
          </p:nvPr>
        </p:nvSpPr>
        <p:spPr>
          <a:xfrm>
            <a:off x="210600" y="118800"/>
            <a:ext cx="7886700" cy="769004"/>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4" name="Slide Number Placeholder 5"/>
          <p:cNvSpPr>
            <a:spLocks noGrp="1"/>
          </p:cNvSpPr>
          <p:nvPr>
            <p:ph type="sldNum" sz="quarter" idx="4"/>
          </p:nvPr>
        </p:nvSpPr>
        <p:spPr>
          <a:xfrm>
            <a:off x="3543300" y="6549438"/>
            <a:ext cx="2057400" cy="249385"/>
          </a:xfrm>
          <a:prstGeom prst="rect">
            <a:avLst/>
          </a:prstGeom>
        </p:spPr>
        <p:txBody>
          <a:bodyPr vert="horz" lIns="91440" tIns="45720" rIns="91440" bIns="45720" rtlCol="0" anchor="ctr"/>
          <a:lstStyle>
            <a:lvl1pPr algn="ctr">
              <a:defRPr sz="1200">
                <a:solidFill>
                  <a:schemeClr val="tx1">
                    <a:tint val="75000"/>
                  </a:schemeClr>
                </a:solidFill>
                <a:latin typeface="+mn-lt"/>
                <a:ea typeface="Roboto" panose="02000000000000000000" pitchFamily="2" charset="0"/>
                <a:cs typeface="Roboto" panose="02000000000000000000" pitchFamily="2" charset="0"/>
              </a:defRPr>
            </a:lvl1pPr>
          </a:lstStyle>
          <a:p>
            <a:fld id="{82BAB47D-6754-8E46-B931-D0BBCDBA9954}" type="slidenum">
              <a:rPr lang="en-US" smtClean="0"/>
              <a:t>‹#›</a:t>
            </a:fld>
            <a:endParaRPr lang="en-US" dirty="0">
              <a:latin typeface="+mn-lt"/>
            </a:endParaRPr>
          </a:p>
        </p:txBody>
      </p:sp>
    </p:spTree>
    <p:extLst>
      <p:ext uri="{BB962C8B-B14F-4D97-AF65-F5344CB8AC3E}">
        <p14:creationId xmlns:p14="http://schemas.microsoft.com/office/powerpoint/2010/main" val="1393328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1983" y="1037591"/>
            <a:ext cx="2700000" cy="2440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8" name="Text Placeholder 3"/>
          <p:cNvSpPr>
            <a:spLocks noGrp="1"/>
          </p:cNvSpPr>
          <p:nvPr>
            <p:ph type="body" sz="half" idx="2"/>
          </p:nvPr>
        </p:nvSpPr>
        <p:spPr>
          <a:xfrm>
            <a:off x="211335" y="1037592"/>
            <a:ext cx="2700000" cy="2439621"/>
          </a:xfrm>
          <a:prstGeom prst="rect">
            <a:avLst/>
          </a:prstGeom>
        </p:spPr>
        <p:txBody>
          <a:bodyPr>
            <a:normAutofit/>
          </a:bodyPr>
          <a:lstStyle>
            <a:lvl1pPr marL="0" indent="0" algn="ctr">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9" name="Picture Placeholder 2"/>
          <p:cNvSpPr>
            <a:spLocks noGrp="1"/>
          </p:cNvSpPr>
          <p:nvPr>
            <p:ph type="pic" idx="13"/>
          </p:nvPr>
        </p:nvSpPr>
        <p:spPr>
          <a:xfrm>
            <a:off x="211335" y="3647974"/>
            <a:ext cx="2700000" cy="24415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1" name="Picture Placeholder 2"/>
          <p:cNvSpPr>
            <a:spLocks noGrp="1"/>
          </p:cNvSpPr>
          <p:nvPr>
            <p:ph type="pic" idx="14"/>
          </p:nvPr>
        </p:nvSpPr>
        <p:spPr>
          <a:xfrm>
            <a:off x="6192632" y="3648748"/>
            <a:ext cx="2700000" cy="2440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ext Placeholder 3"/>
          <p:cNvSpPr>
            <a:spLocks noGrp="1"/>
          </p:cNvSpPr>
          <p:nvPr>
            <p:ph type="body" sz="half" idx="15"/>
          </p:nvPr>
        </p:nvSpPr>
        <p:spPr>
          <a:xfrm>
            <a:off x="3201983" y="3649928"/>
            <a:ext cx="2700000" cy="2439621"/>
          </a:xfrm>
          <a:prstGeom prst="rect">
            <a:avLst/>
          </a:prstGeom>
        </p:spPr>
        <p:txBody>
          <a:bodyPr>
            <a:normAutofit/>
          </a:bodyPr>
          <a:lstStyle>
            <a:lvl1pPr marL="0" indent="0" algn="ctr">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14" name="Text Placeholder 3"/>
          <p:cNvSpPr>
            <a:spLocks noGrp="1"/>
          </p:cNvSpPr>
          <p:nvPr>
            <p:ph type="body" sz="half" idx="16"/>
          </p:nvPr>
        </p:nvSpPr>
        <p:spPr>
          <a:xfrm>
            <a:off x="6192632" y="1037592"/>
            <a:ext cx="2700000" cy="2439621"/>
          </a:xfrm>
          <a:prstGeom prst="rect">
            <a:avLst/>
          </a:prstGeom>
        </p:spPr>
        <p:txBody>
          <a:bodyPr>
            <a:normAutofit/>
          </a:bodyPr>
          <a:lstStyle>
            <a:lvl1pPr marL="0" indent="0" algn="ctr">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10" name="Title Placeholder 1"/>
          <p:cNvSpPr>
            <a:spLocks noGrp="1"/>
          </p:cNvSpPr>
          <p:nvPr>
            <p:ph type="title"/>
          </p:nvPr>
        </p:nvSpPr>
        <p:spPr>
          <a:xfrm>
            <a:off x="210600" y="118800"/>
            <a:ext cx="7886700" cy="769004"/>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13" name="Slide Number Placeholder 5"/>
          <p:cNvSpPr>
            <a:spLocks noGrp="1"/>
          </p:cNvSpPr>
          <p:nvPr>
            <p:ph type="sldNum" sz="quarter" idx="4"/>
          </p:nvPr>
        </p:nvSpPr>
        <p:spPr>
          <a:xfrm>
            <a:off x="3543300" y="6549438"/>
            <a:ext cx="2057400" cy="249385"/>
          </a:xfrm>
          <a:prstGeom prst="rect">
            <a:avLst/>
          </a:prstGeom>
        </p:spPr>
        <p:txBody>
          <a:bodyPr vert="horz" lIns="91440" tIns="45720" rIns="91440" bIns="45720" rtlCol="0" anchor="ctr"/>
          <a:lstStyle>
            <a:lvl1pPr algn="ctr">
              <a:defRPr sz="1200">
                <a:solidFill>
                  <a:schemeClr val="tx1">
                    <a:tint val="75000"/>
                  </a:schemeClr>
                </a:solidFill>
                <a:latin typeface="+mn-lt"/>
                <a:ea typeface="Roboto" panose="02000000000000000000" pitchFamily="2" charset="0"/>
                <a:cs typeface="Roboto" panose="02000000000000000000" pitchFamily="2" charset="0"/>
              </a:defRPr>
            </a:lvl1pPr>
          </a:lstStyle>
          <a:p>
            <a:fld id="{82BAB47D-6754-8E46-B931-D0BBCDBA9954}" type="slidenum">
              <a:rPr lang="en-US" smtClean="0"/>
              <a:t>‹#›</a:t>
            </a:fld>
            <a:endParaRPr lang="en-US" dirty="0">
              <a:latin typeface="+mn-lt"/>
            </a:endParaRPr>
          </a:p>
        </p:txBody>
      </p:sp>
    </p:spTree>
    <p:extLst>
      <p:ext uri="{BB962C8B-B14F-4D97-AF65-F5344CB8AC3E}">
        <p14:creationId xmlns:p14="http://schemas.microsoft.com/office/powerpoint/2010/main" val="2090519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1FA92B-A5C2-4B6B-B8EB-FD25EC748657}"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3D11C5-48EC-4661-96A7-FC390CBA943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211FA92B-A5C2-4B6B-B8EB-FD25EC748657}" type="datetimeFigureOut">
              <a:rPr lang="en-IN" smtClean="0"/>
              <a:t>29-05-2022</a:t>
            </a:fld>
            <a:endParaRPr lang="en-IN"/>
          </a:p>
        </p:txBody>
      </p:sp>
      <p:sp>
        <p:nvSpPr>
          <p:cNvPr id="8" name="Slide Number Placeholder 7"/>
          <p:cNvSpPr>
            <a:spLocks noGrp="1"/>
          </p:cNvSpPr>
          <p:nvPr>
            <p:ph type="sldNum" sz="quarter" idx="11"/>
          </p:nvPr>
        </p:nvSpPr>
        <p:spPr/>
        <p:txBody>
          <a:bodyPr/>
          <a:lstStyle/>
          <a:p>
            <a:fld id="{EB3D11C5-48EC-4661-96A7-FC390CBA9432}"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1FA92B-A5C2-4B6B-B8EB-FD25EC748657}" type="datetimeFigureOut">
              <a:rPr lang="en-IN" smtClean="0"/>
              <a:t>29-05-2022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3D11C5-48EC-4661-96A7-FC390CBA943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1FA92B-A5C2-4B6B-B8EB-FD25EC748657}" type="datetimeFigureOut">
              <a:rPr lang="en-IN" smtClean="0"/>
              <a:t>29-05-2022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3D11C5-48EC-4661-96A7-FC390CBA943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1FA92B-A5C2-4B6B-B8EB-FD25EC748657}" type="datetimeFigureOut">
              <a:rPr lang="en-IN" smtClean="0"/>
              <a:t>29-05-2022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3D11C5-48EC-4661-96A7-FC390CBA943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1FA92B-A5C2-4B6B-B8EB-FD25EC748657}" type="datetimeFigureOut">
              <a:rPr lang="en-IN" smtClean="0"/>
              <a:t>29-05-2022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3D11C5-48EC-4661-96A7-FC390CBA943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1FA92B-A5C2-4B6B-B8EB-FD25EC748657}" type="datetimeFigureOut">
              <a:rPr lang="en-IN" smtClean="0"/>
              <a:t>29-05-2022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3D11C5-48EC-4661-96A7-FC390CBA9432}"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1FA92B-A5C2-4B6B-B8EB-FD25EC748657}" type="datetimeFigureOut">
              <a:rPr lang="en-IN" smtClean="0"/>
              <a:t>29-05-2022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EB3D11C5-48EC-4661-96A7-FC390CBA9432}" type="slidenum">
              <a:rPr lang="en-IN" smtClean="0"/>
              <a:t>‹#›</a:t>
            </a:fld>
            <a:endParaRPr lang="en-IN"/>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211FA92B-A5C2-4B6B-B8EB-FD25EC748657}" type="datetimeFigureOut">
              <a:rPr lang="en-IN" smtClean="0"/>
              <a:t>29-05-2022</a:t>
            </a:fld>
            <a:endParaRPr lang="en-IN"/>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EB3D11C5-48EC-4661-96A7-FC390CBA9432}" type="slidenum">
              <a:rPr lang="en-IN" smtClean="0"/>
              <a:t>‹#›</a:t>
            </a:fld>
            <a:endParaRPr lang="en-IN"/>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Error Handlers</a:t>
            </a:r>
            <a:endParaRPr lang="en-IN" dirty="0"/>
          </a:p>
        </p:txBody>
      </p:sp>
    </p:spTree>
    <p:extLst>
      <p:ext uri="{BB962C8B-B14F-4D97-AF65-F5344CB8AC3E}">
        <p14:creationId xmlns:p14="http://schemas.microsoft.com/office/powerpoint/2010/main" val="3002950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521" y="-32316"/>
            <a:ext cx="7488832" cy="501307"/>
          </a:xfrm>
        </p:spPr>
        <p:txBody>
          <a:bodyPr>
            <a:normAutofit fontScale="90000"/>
          </a:bodyPr>
          <a:lstStyle/>
          <a:p>
            <a:pPr algn="l"/>
            <a:r>
              <a:rPr lang="en-IN" altLang="en-US" sz="2800" dirty="0"/>
              <a:t>Reports and Dashboards</a:t>
            </a:r>
          </a:p>
        </p:txBody>
      </p:sp>
      <p:pic>
        <p:nvPicPr>
          <p:cNvPr id="4" name="Content Placeholder 3" descr="Customer and product dashboard"/>
          <p:cNvPicPr>
            <a:picLocks noGrp="1" noChangeAspect="1"/>
          </p:cNvPicPr>
          <p:nvPr>
            <p:ph idx="1"/>
          </p:nvPr>
        </p:nvPicPr>
        <p:blipFill>
          <a:blip r:embed="rId2"/>
          <a:stretch>
            <a:fillRect/>
          </a:stretch>
        </p:blipFill>
        <p:spPr>
          <a:xfrm>
            <a:off x="178594" y="903795"/>
            <a:ext cx="4002446" cy="5390290"/>
          </a:xfrm>
          <a:prstGeom prst="rect">
            <a:avLst/>
          </a:prstGeom>
        </p:spPr>
      </p:pic>
      <p:sp>
        <p:nvSpPr>
          <p:cNvPr id="5" name="Text Box 4"/>
          <p:cNvSpPr txBox="1"/>
          <p:nvPr/>
        </p:nvSpPr>
        <p:spPr>
          <a:xfrm>
            <a:off x="83779" y="535495"/>
            <a:ext cx="4002446" cy="369332"/>
          </a:xfrm>
          <a:prstGeom prst="rect">
            <a:avLst/>
          </a:prstGeom>
          <a:noFill/>
        </p:spPr>
        <p:txBody>
          <a:bodyPr wrap="square" rtlCol="0">
            <a:spAutoFit/>
          </a:bodyPr>
          <a:lstStyle/>
          <a:p>
            <a:pPr algn="ctr"/>
            <a:r>
              <a:rPr lang="en-IN" altLang="en-US" dirty="0"/>
              <a:t>Customer and Product Dashboard</a:t>
            </a:r>
          </a:p>
        </p:txBody>
      </p:sp>
      <p:pic>
        <p:nvPicPr>
          <p:cNvPr id="6" name="Content Placeholder 3" descr="Ordered product and monthly sales"/>
          <p:cNvPicPr>
            <a:picLocks noChangeAspect="1"/>
          </p:cNvPicPr>
          <p:nvPr/>
        </p:nvPicPr>
        <p:blipFill>
          <a:blip r:embed="rId3"/>
          <a:stretch>
            <a:fillRect/>
          </a:stretch>
        </p:blipFill>
        <p:spPr>
          <a:xfrm>
            <a:off x="4307682" y="1002958"/>
            <a:ext cx="4533901" cy="5169243"/>
          </a:xfrm>
          <a:prstGeom prst="rect">
            <a:avLst/>
          </a:prstGeom>
        </p:spPr>
      </p:pic>
      <p:sp>
        <p:nvSpPr>
          <p:cNvPr id="7" name="Text Box 4"/>
          <p:cNvSpPr txBox="1"/>
          <p:nvPr/>
        </p:nvSpPr>
        <p:spPr>
          <a:xfrm>
            <a:off x="4307681" y="468991"/>
            <a:ext cx="4400550" cy="646331"/>
          </a:xfrm>
          <a:prstGeom prst="rect">
            <a:avLst/>
          </a:prstGeom>
          <a:noFill/>
        </p:spPr>
        <p:txBody>
          <a:bodyPr wrap="square" rtlCol="0">
            <a:spAutoFit/>
          </a:bodyPr>
          <a:lstStyle/>
          <a:p>
            <a:pPr algn="ctr"/>
            <a:r>
              <a:rPr lang="en-IN" altLang="en-US" dirty="0"/>
              <a:t>Ordered product and monthly sales Dashboard </a:t>
            </a:r>
          </a:p>
        </p:txBody>
      </p:sp>
    </p:spTree>
    <p:extLst>
      <p:ext uri="{BB962C8B-B14F-4D97-AF65-F5344CB8AC3E}">
        <p14:creationId xmlns:p14="http://schemas.microsoft.com/office/powerpoint/2010/main" val="2349482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3244334"/>
            <a:ext cx="8784975" cy="369332"/>
          </a:xfrm>
          <a:prstGeom prst="rect">
            <a:avLst/>
          </a:prstGeom>
        </p:spPr>
        <p:txBody>
          <a:bodyPr wrap="square">
            <a:spAutoFit/>
          </a:bodyPr>
          <a:lstStyle/>
          <a:p>
            <a:pPr algn="ctr"/>
            <a:r>
              <a:rPr lang="en-US" dirty="0"/>
              <a:t>Thank You</a:t>
            </a:r>
            <a:endParaRPr lang="en-IN" dirty="0"/>
          </a:p>
        </p:txBody>
      </p:sp>
    </p:spTree>
    <p:extLst>
      <p:ext uri="{BB962C8B-B14F-4D97-AF65-F5344CB8AC3E}">
        <p14:creationId xmlns:p14="http://schemas.microsoft.com/office/powerpoint/2010/main" val="1001803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cs typeface="Calibri Light" panose="020F0302020204030204" pitchFamily="34" charset="0"/>
              </a:rPr>
              <a:t>Tina </a:t>
            </a:r>
            <a:r>
              <a:rPr lang="en-US" dirty="0" err="1" smtClean="0">
                <a:cs typeface="Calibri Light" panose="020F0302020204030204" pitchFamily="34" charset="0"/>
              </a:rPr>
              <a:t>Soni</a:t>
            </a:r>
            <a:endParaRPr lang="en-US" dirty="0" smtClean="0">
              <a:cs typeface="Calibri Light" panose="020F0302020204030204" pitchFamily="34" charset="0"/>
            </a:endParaRPr>
          </a:p>
          <a:p>
            <a:r>
              <a:rPr lang="en-US" dirty="0" smtClean="0">
                <a:cs typeface="Calibri Light" panose="020F0302020204030204" pitchFamily="34" charset="0"/>
              </a:rPr>
              <a:t>Mohammed </a:t>
            </a:r>
            <a:r>
              <a:rPr lang="en-US" dirty="0" err="1" smtClean="0">
                <a:cs typeface="Calibri Light" panose="020F0302020204030204" pitchFamily="34" charset="0"/>
              </a:rPr>
              <a:t>Rauf</a:t>
            </a:r>
            <a:endParaRPr lang="en-US" dirty="0" smtClean="0">
              <a:cs typeface="Calibri Light" panose="020F0302020204030204" pitchFamily="34" charset="0"/>
            </a:endParaRPr>
          </a:p>
          <a:p>
            <a:r>
              <a:rPr lang="en-US" dirty="0" err="1" smtClean="0">
                <a:cs typeface="Calibri Light" panose="020F0302020204030204" pitchFamily="34" charset="0"/>
              </a:rPr>
              <a:t>Yasra</a:t>
            </a:r>
            <a:r>
              <a:rPr lang="en-US" dirty="0" smtClean="0">
                <a:cs typeface="Calibri Light" panose="020F0302020204030204" pitchFamily="34" charset="0"/>
              </a:rPr>
              <a:t> </a:t>
            </a:r>
            <a:r>
              <a:rPr lang="en-US" dirty="0" err="1" smtClean="0">
                <a:cs typeface="Calibri Light" panose="020F0302020204030204" pitchFamily="34" charset="0"/>
              </a:rPr>
              <a:t>Fatema</a:t>
            </a:r>
            <a:endParaRPr lang="en-US" dirty="0" smtClean="0">
              <a:cs typeface="Calibri Light" panose="020F0302020204030204" pitchFamily="34" charset="0"/>
            </a:endParaRPr>
          </a:p>
          <a:p>
            <a:pPr lvl="4"/>
            <a:endParaRPr lang="en-US" dirty="0"/>
          </a:p>
        </p:txBody>
      </p:sp>
      <p:sp>
        <p:nvSpPr>
          <p:cNvPr id="2" name="Title 1"/>
          <p:cNvSpPr>
            <a:spLocks noGrp="1"/>
          </p:cNvSpPr>
          <p:nvPr>
            <p:ph type="title"/>
          </p:nvPr>
        </p:nvSpPr>
        <p:spPr>
          <a:xfrm>
            <a:off x="210600" y="118800"/>
            <a:ext cx="4073368" cy="769004"/>
          </a:xfrm>
          <a:prstGeom prst="rect">
            <a:avLst/>
          </a:prstGeom>
          <a:noFill/>
        </p:spPr>
        <p:txBody>
          <a:bodyPr>
            <a:normAutofit fontScale="90000"/>
          </a:bodyPr>
          <a:lstStyle/>
          <a:p>
            <a:r>
              <a:rPr lang="en-US" dirty="0"/>
              <a:t>Team Members</a:t>
            </a:r>
          </a:p>
        </p:txBody>
      </p:sp>
    </p:spTree>
    <p:extLst>
      <p:ext uri="{BB962C8B-B14F-4D97-AF65-F5344CB8AC3E}">
        <p14:creationId xmlns:p14="http://schemas.microsoft.com/office/powerpoint/2010/main" val="1140140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601" y="118800"/>
            <a:ext cx="2725481" cy="769004"/>
          </a:xfrm>
          <a:prstGeom prst="rect">
            <a:avLst/>
          </a:prstGeom>
        </p:spPr>
        <p:txBody>
          <a:bodyPr>
            <a:normAutofit fontScale="90000"/>
          </a:bodyPr>
          <a:lstStyle/>
          <a:p>
            <a:r>
              <a:rPr lang="en-US" u="sng" dirty="0"/>
              <a:t>Objective</a:t>
            </a:r>
          </a:p>
        </p:txBody>
      </p:sp>
      <p:sp>
        <p:nvSpPr>
          <p:cNvPr id="10" name="Content Placeholder 3"/>
          <p:cNvSpPr>
            <a:spLocks noGrp="1"/>
          </p:cNvSpPr>
          <p:nvPr>
            <p:ph idx="1"/>
          </p:nvPr>
        </p:nvSpPr>
        <p:spPr>
          <a:xfrm>
            <a:off x="209550" y="1087449"/>
            <a:ext cx="4362450" cy="5066186"/>
          </a:xfrm>
        </p:spPr>
        <p:txBody>
          <a:bodyPr/>
          <a:lstStyle/>
          <a:p>
            <a:r>
              <a:rPr lang="en-US" dirty="0">
                <a:ea typeface="Verdana" panose="020B0604030504040204" pitchFamily="34" charset="0"/>
              </a:rPr>
              <a:t>The objective of the project is to create an interactive and customer friendly application which will attract the customer and to generate more revenue.</a:t>
            </a:r>
          </a:p>
          <a:p>
            <a:r>
              <a:rPr lang="en-US" dirty="0">
                <a:ea typeface="Verdana" panose="020B0604030504040204" pitchFamily="34" charset="0"/>
              </a:rPr>
              <a:t>The basic goal is to create a B2C application comprising of prepaid data plans for mobile and fibre recharge wherein the employees can maintain records of the products purchased by the customers. We used basic salesforce credentials to meet this requirement.</a:t>
            </a:r>
          </a:p>
        </p:txBody>
      </p:sp>
    </p:spTree>
    <p:extLst>
      <p:ext uri="{BB962C8B-B14F-4D97-AF65-F5344CB8AC3E}">
        <p14:creationId xmlns:p14="http://schemas.microsoft.com/office/powerpoint/2010/main" val="3518126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600" y="118800"/>
            <a:ext cx="1803937" cy="769004"/>
          </a:xfrm>
          <a:prstGeom prst="rect">
            <a:avLst/>
          </a:prstGeom>
        </p:spPr>
        <p:txBody>
          <a:bodyPr>
            <a:normAutofit fontScale="90000"/>
          </a:bodyPr>
          <a:lstStyle/>
          <a:p>
            <a:r>
              <a:rPr lang="en-US" u="sng" dirty="0"/>
              <a:t>Scope</a:t>
            </a:r>
          </a:p>
        </p:txBody>
      </p:sp>
      <p:sp>
        <p:nvSpPr>
          <p:cNvPr id="10" name="Content Placeholder 3"/>
          <p:cNvSpPr>
            <a:spLocks noGrp="1"/>
          </p:cNvSpPr>
          <p:nvPr>
            <p:ph type="body" sz="half" idx="2"/>
          </p:nvPr>
        </p:nvSpPr>
        <p:spPr/>
        <p:txBody>
          <a:bodyPr/>
          <a:lstStyle/>
          <a:p>
            <a:pPr marL="0" indent="0">
              <a:buNone/>
            </a:pPr>
            <a:r>
              <a:rPr lang="en-US" dirty="0">
                <a:ea typeface="Verdana" panose="020B0604030504040204" pitchFamily="34" charset="0"/>
              </a:rPr>
              <a:t> </a:t>
            </a:r>
          </a:p>
          <a:p>
            <a:pPr marL="0" indent="0">
              <a:buFont typeface="Courier New" panose="02070309020205020404" pitchFamily="49" charset="0"/>
              <a:buNone/>
            </a:pP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2826" y="887804"/>
            <a:ext cx="2813050" cy="3200400"/>
          </a:xfrm>
          <a:prstGeom prst="rect">
            <a:avLst/>
          </a:prstGeom>
        </p:spPr>
      </p:pic>
      <p:sp>
        <p:nvSpPr>
          <p:cNvPr id="5" name="Text Placeholder 4"/>
          <p:cNvSpPr>
            <a:spLocks noGrp="1"/>
          </p:cNvSpPr>
          <p:nvPr>
            <p:ph type="body" sz="half" idx="15"/>
          </p:nvPr>
        </p:nvSpPr>
        <p:spPr>
          <a:xfrm>
            <a:off x="875348" y="4801236"/>
            <a:ext cx="2699861" cy="633095"/>
          </a:xfrm>
        </p:spPr>
        <p:txBody>
          <a:bodyPr/>
          <a:lstStyle/>
          <a:p>
            <a:r>
              <a:rPr lang="en-IN" altLang="en-US" b="1"/>
              <a:t>Customer Flow</a:t>
            </a:r>
          </a:p>
        </p:txBody>
      </p:sp>
      <p:sp>
        <p:nvSpPr>
          <p:cNvPr id="6" name="Text Placeholder 5"/>
          <p:cNvSpPr>
            <a:spLocks noGrp="1"/>
          </p:cNvSpPr>
          <p:nvPr>
            <p:ph type="body" sz="half" idx="16"/>
          </p:nvPr>
        </p:nvSpPr>
        <p:spPr/>
        <p:txBody>
          <a:bodyPr/>
          <a:lstStyle/>
          <a:p>
            <a:endParaRPr lang="en-US"/>
          </a:p>
        </p:txBody>
      </p:sp>
      <p:pic>
        <p:nvPicPr>
          <p:cNvPr id="34" name="Picture 34" descr="Customer"/>
          <p:cNvPicPr>
            <a:picLocks noGrp="1" noChangeAspect="1"/>
          </p:cNvPicPr>
          <p:nvPr>
            <p:ph type="pic" idx="1"/>
          </p:nvPr>
        </p:nvPicPr>
        <p:blipFill>
          <a:blip r:embed="rId3"/>
          <a:stretch>
            <a:fillRect/>
          </a:stretch>
        </p:blipFill>
        <p:spPr>
          <a:xfrm>
            <a:off x="297180" y="1037591"/>
            <a:ext cx="3972878" cy="3763645"/>
          </a:xfrm>
          <a:prstGeom prst="rect">
            <a:avLst/>
          </a:prstGeom>
        </p:spPr>
      </p:pic>
      <p:pic>
        <p:nvPicPr>
          <p:cNvPr id="35" name="Picture 35" descr="Employee Flow"/>
          <p:cNvPicPr>
            <a:picLocks noGrp="1" noChangeAspect="1"/>
          </p:cNvPicPr>
          <p:nvPr>
            <p:ph type="pic" idx="13"/>
          </p:nvPr>
        </p:nvPicPr>
        <p:blipFill>
          <a:blip r:embed="rId4"/>
          <a:stretch>
            <a:fillRect/>
          </a:stretch>
        </p:blipFill>
        <p:spPr>
          <a:xfrm>
            <a:off x="4644008" y="705559"/>
            <a:ext cx="4096703" cy="3564890"/>
          </a:xfrm>
          <a:prstGeom prst="rect">
            <a:avLst/>
          </a:prstGeom>
        </p:spPr>
      </p:pic>
      <p:sp>
        <p:nvSpPr>
          <p:cNvPr id="9" name="Text Box 8"/>
          <p:cNvSpPr txBox="1"/>
          <p:nvPr/>
        </p:nvSpPr>
        <p:spPr>
          <a:xfrm>
            <a:off x="5815489" y="4801235"/>
            <a:ext cx="2723674" cy="398780"/>
          </a:xfrm>
          <a:prstGeom prst="rect">
            <a:avLst/>
          </a:prstGeom>
          <a:noFill/>
        </p:spPr>
        <p:txBody>
          <a:bodyPr wrap="square" rtlCol="0">
            <a:spAutoFit/>
          </a:bodyPr>
          <a:lstStyle/>
          <a:p>
            <a:r>
              <a:rPr lang="en-IN" altLang="en-US" sz="2000" b="1">
                <a:latin typeface="+mj-lt"/>
                <a:cs typeface="+mj-lt"/>
              </a:rPr>
              <a:t>Employee Flow</a:t>
            </a:r>
          </a:p>
        </p:txBody>
      </p:sp>
      <p:cxnSp>
        <p:nvCxnSpPr>
          <p:cNvPr id="11" name="Straight Connector 10"/>
          <p:cNvCxnSpPr/>
          <p:nvPr/>
        </p:nvCxnSpPr>
        <p:spPr>
          <a:xfrm>
            <a:off x="4479608" y="568326"/>
            <a:ext cx="0" cy="531558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98341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600" y="118800"/>
            <a:ext cx="7745776" cy="769004"/>
          </a:xfrm>
          <a:prstGeom prst="rect">
            <a:avLst/>
          </a:prstGeom>
        </p:spPr>
        <p:txBody>
          <a:bodyPr>
            <a:normAutofit/>
          </a:bodyPr>
          <a:lstStyle/>
          <a:p>
            <a:r>
              <a:rPr lang="en-US" u="sng" dirty="0"/>
              <a:t>Customer Enquiry form</a:t>
            </a:r>
          </a:p>
        </p:txBody>
      </p:sp>
      <p:sp>
        <p:nvSpPr>
          <p:cNvPr id="10" name="Content Placeholder 3"/>
          <p:cNvSpPr>
            <a:spLocks noGrp="1"/>
          </p:cNvSpPr>
          <p:nvPr>
            <p:ph idx="1"/>
          </p:nvPr>
        </p:nvSpPr>
        <p:spPr>
          <a:xfrm>
            <a:off x="247649" y="987626"/>
            <a:ext cx="8491538" cy="769004"/>
          </a:xfrm>
        </p:spPr>
        <p:txBody>
          <a:bodyPr>
            <a:normAutofit fontScale="77500" lnSpcReduction="20000"/>
          </a:bodyPr>
          <a:lstStyle/>
          <a:p>
            <a:r>
              <a:rPr lang="en-US" dirty="0">
                <a:ea typeface="Verdana" panose="020B0604030504040204" pitchFamily="34" charset="0"/>
              </a:rPr>
              <a:t>From customer enquiry form the customer can fill all the information and can choose their interested product. This information will be sent to the employee for further process.</a:t>
            </a:r>
          </a:p>
          <a:p>
            <a:pPr marL="0" indent="0">
              <a:buFont typeface="Courier New" panose="02070309020205020404" pitchFamily="49" charse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00" y="1772816"/>
            <a:ext cx="9144000" cy="4557652"/>
          </a:xfrm>
          <a:prstGeom prst="rect">
            <a:avLst/>
          </a:prstGeom>
        </p:spPr>
      </p:pic>
    </p:spTree>
    <p:extLst>
      <p:ext uri="{BB962C8B-B14F-4D97-AF65-F5344CB8AC3E}">
        <p14:creationId xmlns:p14="http://schemas.microsoft.com/office/powerpoint/2010/main" val="1551546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826" y="3538"/>
            <a:ext cx="8254597" cy="769004"/>
          </a:xfrm>
          <a:prstGeom prst="rect">
            <a:avLst/>
          </a:prstGeom>
        </p:spPr>
        <p:txBody>
          <a:bodyPr>
            <a:normAutofit/>
          </a:bodyPr>
          <a:lstStyle/>
          <a:p>
            <a:r>
              <a:rPr lang="en-US" u="sng" dirty="0"/>
              <a:t>Customer Detail</a:t>
            </a:r>
          </a:p>
        </p:txBody>
      </p:sp>
      <p:sp>
        <p:nvSpPr>
          <p:cNvPr id="10" name="Content Placeholder 3"/>
          <p:cNvSpPr>
            <a:spLocks noGrp="1"/>
          </p:cNvSpPr>
          <p:nvPr>
            <p:ph idx="1"/>
          </p:nvPr>
        </p:nvSpPr>
        <p:spPr>
          <a:xfrm>
            <a:off x="158017" y="668212"/>
            <a:ext cx="8960168" cy="1312545"/>
          </a:xfrm>
        </p:spPr>
        <p:txBody>
          <a:bodyPr/>
          <a:lstStyle/>
          <a:p>
            <a:r>
              <a:rPr lang="en-US" dirty="0">
                <a:ea typeface="Verdana" panose="020B0604030504040204" pitchFamily="34" charset="0"/>
              </a:rPr>
              <a:t>All the details of the customer and their interest will be sent to the employee and will be stored in Lead. Employee will verify the customer’s detail and convert the lead.</a:t>
            </a:r>
          </a:p>
          <a:p>
            <a:pPr marL="0" indent="0">
              <a:buFont typeface="Courier New" panose="02070309020205020404" pitchFamily="49" charse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99" y="1844824"/>
            <a:ext cx="9144000" cy="4075763"/>
          </a:xfrm>
          <a:prstGeom prst="rect">
            <a:avLst/>
          </a:prstGeom>
        </p:spPr>
      </p:pic>
    </p:spTree>
    <p:extLst>
      <p:ext uri="{BB962C8B-B14F-4D97-AF65-F5344CB8AC3E}">
        <p14:creationId xmlns:p14="http://schemas.microsoft.com/office/powerpoint/2010/main" val="4024791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600" y="118800"/>
            <a:ext cx="8033807" cy="769004"/>
          </a:xfrm>
          <a:prstGeom prst="rect">
            <a:avLst/>
          </a:prstGeom>
        </p:spPr>
        <p:txBody>
          <a:bodyPr>
            <a:normAutofit/>
          </a:bodyPr>
          <a:lstStyle/>
          <a:p>
            <a:r>
              <a:rPr lang="en-US" u="sng" dirty="0"/>
              <a:t>Customer Id Password</a:t>
            </a:r>
          </a:p>
        </p:txBody>
      </p:sp>
      <p:sp>
        <p:nvSpPr>
          <p:cNvPr id="10" name="Content Placeholder 3"/>
          <p:cNvSpPr>
            <a:spLocks noGrp="1"/>
          </p:cNvSpPr>
          <p:nvPr>
            <p:ph idx="1"/>
          </p:nvPr>
        </p:nvSpPr>
        <p:spPr>
          <a:xfrm>
            <a:off x="152400" y="870659"/>
            <a:ext cx="8723850" cy="1036320"/>
          </a:xfrm>
        </p:spPr>
        <p:txBody>
          <a:bodyPr vert="horz" lIns="91440" tIns="45720" rIns="91440" bIns="45720" anchor="t">
            <a:normAutofit lnSpcReduction="10000"/>
          </a:bodyPr>
          <a:lstStyle/>
          <a:p>
            <a:r>
              <a:rPr lang="en-US" dirty="0">
                <a:ea typeface="Verdana" panose="020B0604030504040204"/>
                <a:cs typeface="Calibri" panose="020F0502020204030204"/>
              </a:rPr>
              <a:t>On conversion of lead customer will receive an email with customer id and a link through which they can reset their password. Using that id and password customer will be able to login to the customer site.</a:t>
            </a:r>
          </a:p>
          <a:p>
            <a:pPr marL="0" indent="0">
              <a:buFont typeface="Courier New" panose="02070309020205020404" pitchFamily="49" charset="0"/>
              <a:buNone/>
            </a:pP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988840"/>
            <a:ext cx="8064896" cy="3888432"/>
          </a:xfrm>
          <a:prstGeom prst="rect">
            <a:avLst/>
          </a:prstGeom>
        </p:spPr>
      </p:pic>
    </p:spTree>
    <p:extLst>
      <p:ext uri="{BB962C8B-B14F-4D97-AF65-F5344CB8AC3E}">
        <p14:creationId xmlns:p14="http://schemas.microsoft.com/office/powerpoint/2010/main" val="3998486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638" y="110218"/>
            <a:ext cx="7304682" cy="769004"/>
          </a:xfrm>
          <a:prstGeom prst="rect">
            <a:avLst/>
          </a:prstGeom>
        </p:spPr>
        <p:txBody>
          <a:bodyPr>
            <a:normAutofit/>
          </a:bodyPr>
          <a:lstStyle/>
          <a:p>
            <a:r>
              <a:rPr lang="en-US" u="sng" dirty="0"/>
              <a:t>Customer Login Page</a:t>
            </a:r>
          </a:p>
        </p:txBody>
      </p:sp>
      <p:sp>
        <p:nvSpPr>
          <p:cNvPr id="10" name="Content Placeholder 3"/>
          <p:cNvSpPr>
            <a:spLocks noGrp="1"/>
          </p:cNvSpPr>
          <p:nvPr>
            <p:ph idx="1"/>
          </p:nvPr>
        </p:nvSpPr>
        <p:spPr>
          <a:xfrm>
            <a:off x="252413" y="840178"/>
            <a:ext cx="8639175" cy="990600"/>
          </a:xfrm>
        </p:spPr>
        <p:txBody>
          <a:bodyPr/>
          <a:lstStyle/>
          <a:p>
            <a:r>
              <a:rPr lang="en-US" dirty="0">
                <a:ea typeface="Verdana" panose="020B0604030504040204" pitchFamily="34" charset="0"/>
              </a:rPr>
              <a:t>Customer can login to the customer site  from this page using correct user id and password.</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57" y="1988840"/>
            <a:ext cx="9144000" cy="4020999"/>
          </a:xfrm>
          <a:prstGeom prst="rect">
            <a:avLst/>
          </a:prstGeom>
        </p:spPr>
      </p:pic>
    </p:spTree>
    <p:extLst>
      <p:ext uri="{BB962C8B-B14F-4D97-AF65-F5344CB8AC3E}">
        <p14:creationId xmlns:p14="http://schemas.microsoft.com/office/powerpoint/2010/main" val="185521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466" y="118800"/>
            <a:ext cx="8166965" cy="424126"/>
          </a:xfrm>
          <a:prstGeom prst="rect">
            <a:avLst/>
          </a:prstGeom>
        </p:spPr>
        <p:txBody>
          <a:bodyPr>
            <a:normAutofit fontScale="90000"/>
          </a:bodyPr>
          <a:lstStyle/>
          <a:p>
            <a:r>
              <a:rPr lang="en-US" u="sng" dirty="0"/>
              <a:t>Employee/Admin Login Page</a:t>
            </a:r>
          </a:p>
        </p:txBody>
      </p:sp>
      <p:sp>
        <p:nvSpPr>
          <p:cNvPr id="10" name="Content Placeholder 3"/>
          <p:cNvSpPr>
            <a:spLocks noGrp="1"/>
          </p:cNvSpPr>
          <p:nvPr>
            <p:ph idx="1"/>
          </p:nvPr>
        </p:nvSpPr>
        <p:spPr>
          <a:xfrm>
            <a:off x="267176" y="701040"/>
            <a:ext cx="8662988" cy="971551"/>
          </a:xfrm>
        </p:spPr>
        <p:txBody>
          <a:bodyPr/>
          <a:lstStyle/>
          <a:p>
            <a:r>
              <a:rPr lang="en-US" dirty="0"/>
              <a:t>Employee </a:t>
            </a:r>
            <a:r>
              <a:rPr lang="en-US" dirty="0">
                <a:ea typeface="Verdana" panose="020B0604030504040204" pitchFamily="34" charset="0"/>
              </a:rPr>
              <a:t>can login to the </a:t>
            </a:r>
            <a:r>
              <a:rPr lang="en-US" dirty="0"/>
              <a:t>Employee </a:t>
            </a:r>
            <a:r>
              <a:rPr lang="en-US" dirty="0">
                <a:ea typeface="Verdana" panose="020B0604030504040204" pitchFamily="34" charset="0"/>
              </a:rPr>
              <a:t>site  from this page using correct user id and password.</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79" y="1818845"/>
            <a:ext cx="8759493" cy="4533871"/>
          </a:xfrm>
          <a:prstGeom prst="rect">
            <a:avLst/>
          </a:prstGeom>
        </p:spPr>
      </p:pic>
    </p:spTree>
    <p:extLst>
      <p:ext uri="{BB962C8B-B14F-4D97-AF65-F5344CB8AC3E}">
        <p14:creationId xmlns:p14="http://schemas.microsoft.com/office/powerpoint/2010/main" val="5563549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933</TotalTime>
  <Words>250</Words>
  <Application>Microsoft Office PowerPoint</Application>
  <PresentationFormat>On-screen Show (4:3)</PresentationFormat>
  <Paragraphs>26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Essential</vt:lpstr>
      <vt:lpstr>Error Handlers</vt:lpstr>
      <vt:lpstr>Team Members</vt:lpstr>
      <vt:lpstr>Objective</vt:lpstr>
      <vt:lpstr>Scope</vt:lpstr>
      <vt:lpstr>Customer Enquiry form</vt:lpstr>
      <vt:lpstr>Customer Detail</vt:lpstr>
      <vt:lpstr>Customer Id Password</vt:lpstr>
      <vt:lpstr>Customer Login Page</vt:lpstr>
      <vt:lpstr>Employee/Admin Login Page</vt:lpstr>
      <vt:lpstr>Reports and Dashboards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Handlers</dc:title>
  <dc:creator>YASRA FATEMA</dc:creator>
  <cp:lastModifiedBy>MOHAMMED RAUF</cp:lastModifiedBy>
  <cp:revision>20</cp:revision>
  <dcterms:created xsi:type="dcterms:W3CDTF">2022-03-09T04:46:41Z</dcterms:created>
  <dcterms:modified xsi:type="dcterms:W3CDTF">2022-05-29T07:44:31Z</dcterms:modified>
</cp:coreProperties>
</file>