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 amt="25000"/>
          </a:blip>
          <a:srcRect b="1861" l="1104" r="1182" t="1192"/>
          <a:stretch/>
        </p:blipFill>
        <p:spPr>
          <a:xfrm>
            <a:off x="1161225" y="61475"/>
            <a:ext cx="6817000" cy="49863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9600">
                <a:solidFill>
                  <a:srgbClr val="FFFF00"/>
                </a:solidFill>
              </a:rPr>
              <a:t>Maze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</a:rPr>
              <a:t>Group F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3851400" y="3565625"/>
            <a:ext cx="14412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Tina Taleb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Curtis Spears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Yushi Sato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2nd Step - Oneway generation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13864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5639125" y="1288625"/>
            <a:ext cx="30840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Pick ‘start’ and ‘goal’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648925" y="4252275"/>
            <a:ext cx="5178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4502900" y="2201700"/>
            <a:ext cx="5178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FF"/>
                </a:solidFill>
              </a:rPr>
              <a:t>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Dijkstra's algorithm - find shortest path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13864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648925" y="4252275"/>
            <a:ext cx="5178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4502900" y="2201700"/>
            <a:ext cx="5178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FF"/>
                </a:solidFill>
              </a:rPr>
              <a:t>G</a:t>
            </a:r>
          </a:p>
        </p:txBody>
      </p:sp>
      <p:cxnSp>
        <p:nvCxnSpPr>
          <p:cNvPr id="164" name="Shape 164"/>
          <p:cNvCxnSpPr>
            <a:stCxn id="162" idx="0"/>
          </p:cNvCxnSpPr>
          <p:nvPr/>
        </p:nvCxnSpPr>
        <p:spPr>
          <a:xfrm>
            <a:off x="907825" y="4252275"/>
            <a:ext cx="1074600" cy="210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5" name="Shape 165"/>
          <p:cNvCxnSpPr/>
          <p:nvPr/>
        </p:nvCxnSpPr>
        <p:spPr>
          <a:xfrm>
            <a:off x="3920950" y="2500150"/>
            <a:ext cx="725100" cy="90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6" name="Shape 166"/>
          <p:cNvCxnSpPr/>
          <p:nvPr/>
        </p:nvCxnSpPr>
        <p:spPr>
          <a:xfrm>
            <a:off x="2589375" y="3070112"/>
            <a:ext cx="1074600" cy="210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7" name="Shape 167"/>
          <p:cNvCxnSpPr/>
          <p:nvPr/>
        </p:nvCxnSpPr>
        <p:spPr>
          <a:xfrm flipH="1" rot="10800000">
            <a:off x="1982425" y="3667550"/>
            <a:ext cx="683700" cy="66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8" name="Shape 168"/>
          <p:cNvCxnSpPr/>
          <p:nvPr/>
        </p:nvCxnSpPr>
        <p:spPr>
          <a:xfrm rot="10800000">
            <a:off x="3822050" y="2500100"/>
            <a:ext cx="10800" cy="6609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9" name="Shape 169"/>
          <p:cNvCxnSpPr/>
          <p:nvPr/>
        </p:nvCxnSpPr>
        <p:spPr>
          <a:xfrm flipH="1" rot="10800000">
            <a:off x="2033300" y="3708675"/>
            <a:ext cx="4200" cy="56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0" name="Shape 170"/>
          <p:cNvCxnSpPr/>
          <p:nvPr/>
        </p:nvCxnSpPr>
        <p:spPr>
          <a:xfrm rot="10800000">
            <a:off x="2656937" y="3070125"/>
            <a:ext cx="4800" cy="66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1" name="Shape 171"/>
          <p:cNvSpPr/>
          <p:nvPr/>
        </p:nvSpPr>
        <p:spPr>
          <a:xfrm>
            <a:off x="5815350" y="1674125"/>
            <a:ext cx="2819400" cy="2301900"/>
          </a:xfrm>
          <a:prstGeom prst="wedgeRoundRectCallout">
            <a:avLst>
              <a:gd fmla="val -158600" name="adj1"/>
              <a:gd fmla="val 2894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On the shortest path,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randomly choose path to be a directed way that directs start to goal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2nd Step - Oneway generation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13864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648925" y="4252275"/>
            <a:ext cx="5178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4502900" y="2201700"/>
            <a:ext cx="5178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180" name="Shape 180"/>
          <p:cNvSpPr/>
          <p:nvPr/>
        </p:nvSpPr>
        <p:spPr>
          <a:xfrm>
            <a:off x="2518762" y="3282150"/>
            <a:ext cx="231600" cy="185700"/>
          </a:xfrm>
          <a:prstGeom prst="triangle">
            <a:avLst>
              <a:gd fmla="val 50000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2518762" y="3569475"/>
            <a:ext cx="231600" cy="185700"/>
          </a:xfrm>
          <a:prstGeom prst="triangle">
            <a:avLst>
              <a:gd fmla="val 50000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1933237" y="3873325"/>
            <a:ext cx="231600" cy="185700"/>
          </a:xfrm>
          <a:prstGeom prst="triangle">
            <a:avLst>
              <a:gd fmla="val 50000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1933237" y="4155975"/>
            <a:ext cx="231600" cy="185700"/>
          </a:xfrm>
          <a:prstGeom prst="triangle">
            <a:avLst>
              <a:gd fmla="val 50000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 rot="-5400000">
            <a:off x="3411837" y="3569475"/>
            <a:ext cx="231600" cy="1857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 rot="-5400000">
            <a:off x="1589987" y="2976725"/>
            <a:ext cx="231600" cy="1857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 rot="-5400000">
            <a:off x="1811212" y="2976725"/>
            <a:ext cx="231600" cy="1857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 rot="10800000">
            <a:off x="3710162" y="3906375"/>
            <a:ext cx="231600" cy="1857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4314137" y="3906375"/>
            <a:ext cx="231600" cy="1857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 rot="-5400000">
            <a:off x="2543549" y="2384375"/>
            <a:ext cx="231600" cy="1857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 rot="-5400000">
            <a:off x="2295012" y="2384375"/>
            <a:ext cx="231600" cy="1857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 rot="10800000">
            <a:off x="1329624" y="2111475"/>
            <a:ext cx="232500" cy="1869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 rot="10800000">
            <a:off x="1329624" y="2383775"/>
            <a:ext cx="232500" cy="1869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5826375" y="1575000"/>
            <a:ext cx="2885700" cy="1707000"/>
          </a:xfrm>
          <a:prstGeom prst="wedgeRoundRectCallout">
            <a:avLst>
              <a:gd fmla="val -118702" name="adj1"/>
              <a:gd fmla="val 9130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Randomly generate one ways on other path except on the shortest path we found.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2024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have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625" y="445024"/>
            <a:ext cx="6030390" cy="439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Developments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Adding lighting feature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Adding a hint button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Adding time limit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Adding 2 player option (wasd &amp; arrows)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Adding enemy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UML + Sequence Diagram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 Dimensional Maze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Directed Graph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Maze is randomly created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UML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974" y="356175"/>
            <a:ext cx="5743123" cy="4645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Diagram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849" y="108825"/>
            <a:ext cx="2827324" cy="492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246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Random Maze Generating Algorithm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25" y="1093025"/>
            <a:ext cx="407570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4912225" y="1486950"/>
            <a:ext cx="38439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50">
                <a:solidFill>
                  <a:schemeClr val="dk1"/>
                </a:solidFill>
              </a:rPr>
              <a:t>Inspired by the algorithm used in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5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2250">
                <a:solidFill>
                  <a:schemeClr val="dk1"/>
                </a:solidFill>
              </a:rPr>
              <a:t>“The Tower of Druaga”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by Namco in 1984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49775" y="323875"/>
            <a:ext cx="5020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1st step - Path generation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75" y="1017725"/>
            <a:ext cx="5020797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5738250" y="1266600"/>
            <a:ext cx="27093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Put ‘poles’ in the brank maze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2nd step</a:t>
            </a:r>
          </a:p>
        </p:txBody>
      </p:sp>
      <p:sp>
        <p:nvSpPr>
          <p:cNvPr id="97" name="Shape 97"/>
          <p:cNvSpPr/>
          <p:nvPr/>
        </p:nvSpPr>
        <p:spPr>
          <a:xfrm>
            <a:off x="561725" y="2586387"/>
            <a:ext cx="947100" cy="9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1617275" y="2589850"/>
            <a:ext cx="947100" cy="936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1725" y="3632575"/>
            <a:ext cx="947100" cy="9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617275" y="3632575"/>
            <a:ext cx="947100" cy="9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2672825" y="2589850"/>
            <a:ext cx="947100" cy="9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672825" y="3632575"/>
            <a:ext cx="947100" cy="9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617275" y="1540187"/>
            <a:ext cx="947100" cy="9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672825" y="1540187"/>
            <a:ext cx="947100" cy="9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561725" y="1540187"/>
            <a:ext cx="947100" cy="9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728375" y="2589862"/>
            <a:ext cx="947100" cy="936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728375" y="3632587"/>
            <a:ext cx="947100" cy="9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4783925" y="2589862"/>
            <a:ext cx="947100" cy="9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4783925" y="3632587"/>
            <a:ext cx="947100" cy="9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3728375" y="1540200"/>
            <a:ext cx="947100" cy="9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783925" y="1540200"/>
            <a:ext cx="947100" cy="9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4339475" y="627800"/>
            <a:ext cx="3194100" cy="1475700"/>
          </a:xfrm>
          <a:prstGeom prst="wedgeRoundRectCallout">
            <a:avLst>
              <a:gd fmla="val -113792" name="adj1"/>
              <a:gd fmla="val 104494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For each pole, randomly </a:t>
            </a:r>
            <a:r>
              <a:rPr lang="en" sz="1800"/>
              <a:t>duplicate</a:t>
            </a:r>
            <a:r>
              <a:rPr lang="en" sz="1800"/>
              <a:t> pole at adjacent block.</a:t>
            </a:r>
          </a:p>
        </p:txBody>
      </p:sp>
      <p:sp>
        <p:nvSpPr>
          <p:cNvPr id="113" name="Shape 113"/>
          <p:cNvSpPr/>
          <p:nvPr/>
        </p:nvSpPr>
        <p:spPr>
          <a:xfrm>
            <a:off x="2434075" y="2709837"/>
            <a:ext cx="870000" cy="68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25%</a:t>
            </a:r>
          </a:p>
        </p:txBody>
      </p:sp>
      <p:sp>
        <p:nvSpPr>
          <p:cNvPr id="114" name="Shape 114"/>
          <p:cNvSpPr/>
          <p:nvPr/>
        </p:nvSpPr>
        <p:spPr>
          <a:xfrm>
            <a:off x="981100" y="2709837"/>
            <a:ext cx="759900" cy="689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25%</a:t>
            </a:r>
          </a:p>
        </p:txBody>
      </p:sp>
      <p:sp>
        <p:nvSpPr>
          <p:cNvPr id="115" name="Shape 115"/>
          <p:cNvSpPr/>
          <p:nvPr/>
        </p:nvSpPr>
        <p:spPr>
          <a:xfrm>
            <a:off x="1710875" y="1923150"/>
            <a:ext cx="759900" cy="804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25</a:t>
            </a:r>
            <a:r>
              <a:rPr lang="en"/>
              <a:t>%</a:t>
            </a:r>
          </a:p>
        </p:txBody>
      </p:sp>
      <p:sp>
        <p:nvSpPr>
          <p:cNvPr id="116" name="Shape 116"/>
          <p:cNvSpPr/>
          <p:nvPr/>
        </p:nvSpPr>
        <p:spPr>
          <a:xfrm>
            <a:off x="1738325" y="3399250"/>
            <a:ext cx="705000" cy="804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25%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Repetition</a:t>
            </a:r>
          </a:p>
        </p:txBody>
      </p:sp>
      <p:sp>
        <p:nvSpPr>
          <p:cNvPr id="122" name="Shape 122"/>
          <p:cNvSpPr/>
          <p:nvPr/>
        </p:nvSpPr>
        <p:spPr>
          <a:xfrm>
            <a:off x="561725" y="2586387"/>
            <a:ext cx="947100" cy="9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1617275" y="2589850"/>
            <a:ext cx="947100" cy="936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FCE5C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561725" y="3632575"/>
            <a:ext cx="947100" cy="9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1617275" y="3632575"/>
            <a:ext cx="947100" cy="9363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New</a:t>
            </a:r>
          </a:p>
        </p:txBody>
      </p:sp>
      <p:sp>
        <p:nvSpPr>
          <p:cNvPr id="126" name="Shape 126"/>
          <p:cNvSpPr/>
          <p:nvPr/>
        </p:nvSpPr>
        <p:spPr>
          <a:xfrm>
            <a:off x="2672825" y="3632575"/>
            <a:ext cx="947100" cy="9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617275" y="1540187"/>
            <a:ext cx="947100" cy="9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672825" y="1540187"/>
            <a:ext cx="947100" cy="9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561725" y="1540187"/>
            <a:ext cx="947100" cy="9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3728375" y="2589862"/>
            <a:ext cx="947100" cy="936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3728375" y="3632587"/>
            <a:ext cx="947100" cy="9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4783925" y="2589862"/>
            <a:ext cx="947100" cy="9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4783925" y="3632587"/>
            <a:ext cx="947100" cy="9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3728375" y="1540200"/>
            <a:ext cx="947100" cy="9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4783925" y="1540200"/>
            <a:ext cx="947100" cy="9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4504675" y="2709837"/>
            <a:ext cx="870000" cy="68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25%</a:t>
            </a:r>
          </a:p>
        </p:txBody>
      </p:sp>
      <p:sp>
        <p:nvSpPr>
          <p:cNvPr id="137" name="Shape 137"/>
          <p:cNvSpPr/>
          <p:nvPr/>
        </p:nvSpPr>
        <p:spPr>
          <a:xfrm>
            <a:off x="3821975" y="1923162"/>
            <a:ext cx="759900" cy="804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25</a:t>
            </a:r>
            <a:r>
              <a:rPr lang="en"/>
              <a:t>%</a:t>
            </a:r>
          </a:p>
        </p:txBody>
      </p:sp>
      <p:sp>
        <p:nvSpPr>
          <p:cNvPr id="138" name="Shape 138"/>
          <p:cNvSpPr/>
          <p:nvPr/>
        </p:nvSpPr>
        <p:spPr>
          <a:xfrm>
            <a:off x="3849425" y="3399250"/>
            <a:ext cx="705000" cy="804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25%</a:t>
            </a:r>
          </a:p>
        </p:txBody>
      </p:sp>
      <p:sp>
        <p:nvSpPr>
          <p:cNvPr id="139" name="Shape 139"/>
          <p:cNvSpPr/>
          <p:nvPr/>
        </p:nvSpPr>
        <p:spPr>
          <a:xfrm>
            <a:off x="2672825" y="2586387"/>
            <a:ext cx="947100" cy="9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227950" y="2713312"/>
            <a:ext cx="759900" cy="689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25%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Blueprint 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25" y="1137100"/>
            <a:ext cx="501386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