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ichalsnik.github.io/aos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C855-69B9-4516-B9B6-BF6664733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81896"/>
            <a:ext cx="7766936" cy="1646302"/>
          </a:xfrm>
        </p:spPr>
        <p:txBody>
          <a:bodyPr/>
          <a:lstStyle/>
          <a:p>
            <a:pPr algn="ctr"/>
            <a:r>
              <a:rPr lang="en-US" sz="7600" dirty="0">
                <a:latin typeface="Arial" panose="020B0604020202020204" pitchFamily="34" charset="0"/>
                <a:cs typeface="Arial" panose="020B0604020202020204" pitchFamily="34" charset="0"/>
              </a:rPr>
              <a:t>The Layover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C3AC1-2E2D-4ECB-B81A-4891F0C79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2969" y="3915823"/>
            <a:ext cx="7766936" cy="1460281"/>
          </a:xfrm>
        </p:spPr>
        <p:txBody>
          <a:bodyPr>
            <a:normAutofit/>
          </a:bodyPr>
          <a:lstStyle/>
          <a:p>
            <a:pPr lvl="3" algn="l"/>
            <a:r>
              <a:rPr lang="en-US" dirty="0"/>
              <a:t>		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Team Members:        Tony Trejo</a:t>
            </a:r>
          </a:p>
          <a:p>
            <a:pPr lvl="3"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					Danielle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Leirmoe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					Owen Geoghegan</a:t>
            </a:r>
          </a:p>
          <a:p>
            <a:pPr lvl="3"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					Tina Tong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EE4601-CA86-4EA9-B558-4AA7AC0BC4DC}"/>
              </a:ext>
            </a:extLst>
          </p:cNvPr>
          <p:cNvSpPr/>
          <p:nvPr/>
        </p:nvSpPr>
        <p:spPr>
          <a:xfrm>
            <a:off x="223520" y="855635"/>
            <a:ext cx="9245600" cy="3257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dirty="0">
                <a:solidFill>
                  <a:srgbClr val="24292E"/>
                </a:solidFill>
              </a:rPr>
              <a:t>The Layover is app designed to help you make the most out of travel's worst situation.</a:t>
            </a: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lang="en-US" altLang="en-US" dirty="0">
              <a:solidFill>
                <a:srgbClr val="24292E"/>
              </a:solidFill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dirty="0">
                <a:solidFill>
                  <a:srgbClr val="24292E"/>
                </a:solidFill>
              </a:rPr>
              <a:t>"The Layover App" will give the tools to use the brief time between flights to your greatest advantage, by helping you plan a mini adventure before your actual vacation. </a:t>
            </a: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lang="en-US" altLang="en-US" dirty="0">
              <a:solidFill>
                <a:srgbClr val="24292E"/>
              </a:solidFill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dirty="0">
                <a:solidFill>
                  <a:srgbClr val="24292E"/>
                </a:solidFill>
              </a:rPr>
              <a:t>Use "The Layover App" correctly and you may just find the best part of your trip happened before you got there!</a:t>
            </a:r>
          </a:p>
        </p:txBody>
      </p:sp>
    </p:spTree>
    <p:extLst>
      <p:ext uri="{BB962C8B-B14F-4D97-AF65-F5344CB8AC3E}">
        <p14:creationId xmlns:p14="http://schemas.microsoft.com/office/powerpoint/2010/main" val="185193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73E3EC-1A16-4D75-BC1B-296E73108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33" y="165662"/>
            <a:ext cx="9304868" cy="566308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 Used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Firebase				User Authentication AOS (Animate on Scroll library) - 				              </a:t>
            </a:r>
            <a:r>
              <a:rPr lang="en-US" altLang="en-US" dirty="0">
                <a:hlinkClick r:id="rId2"/>
              </a:rPr>
              <a:t>https://michalsnik.github.io/aos/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User Interface Node.js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MongoDB 			Store User Trip Information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/>
              <a:t>Mapbox</a:t>
            </a:r>
            <a:r>
              <a:rPr lang="en-US" altLang="en-US" dirty="0"/>
              <a:t> 				Map Page Format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React				Frontend Framework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Express.js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API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				Amadeus - Extensive Flight Search Yelp Fusion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				API - Points of Interest </a:t>
            </a:r>
          </a:p>
        </p:txBody>
      </p:sp>
    </p:spTree>
    <p:extLst>
      <p:ext uri="{BB962C8B-B14F-4D97-AF65-F5344CB8AC3E}">
        <p14:creationId xmlns:p14="http://schemas.microsoft.com/office/powerpoint/2010/main" val="239229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2CCDC0-BCF7-4829-9773-A1D60B892964}"/>
              </a:ext>
            </a:extLst>
          </p:cNvPr>
          <p:cNvSpPr/>
          <p:nvPr/>
        </p:nvSpPr>
        <p:spPr>
          <a:xfrm>
            <a:off x="347133" y="440267"/>
            <a:ext cx="879686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</a:p>
          <a:p>
            <a:endParaRPr lang="en-US" sz="4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8446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81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The Layover App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Tangent App</dc:title>
  <dc:creator>Tina Le</dc:creator>
  <cp:lastModifiedBy>Tina Le</cp:lastModifiedBy>
  <cp:revision>7</cp:revision>
  <dcterms:created xsi:type="dcterms:W3CDTF">2018-04-14T15:11:02Z</dcterms:created>
  <dcterms:modified xsi:type="dcterms:W3CDTF">2018-04-28T08:22:20Z</dcterms:modified>
</cp:coreProperties>
</file>