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5B16"/>
    <a:srgbClr val="F4B183"/>
    <a:srgbClr val="1468BC"/>
    <a:srgbClr val="4D7A29"/>
    <a:srgbClr val="385723"/>
    <a:srgbClr val="1D7DDD"/>
    <a:srgbClr val="2E4818"/>
    <a:srgbClr val="5B7DAA"/>
    <a:srgbClr val="176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20AF-D99D-408B-B318-CA72C2432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3DF73-0BB8-4356-8BBC-E070A9ABF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A5B7-A715-4F89-9F39-847821E2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00A9-8569-4ED9-ADDD-5F5BAA82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A79A-2B47-4FD6-8595-DAF5CE1B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2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9D5C-F5A7-415D-98E4-B810A156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603B6-3A6E-4BD8-9CCD-2CC94E873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28174-EE36-4971-A7E6-F76AD66D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0283C-BF0E-48E0-BF4B-B097834C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FC02A-FB09-4039-965A-100865DE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4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8791F-4331-41F6-8C05-AE8E2B03F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50C73-8FF4-4A69-898D-BC07BBA20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6C28E-5FC5-49D4-A255-139ABB33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5BA1F-2366-4747-AD4A-38C5F362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59F7-5632-4970-BC28-5B151B76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0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0101-F652-4943-94F4-D6B223C6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E8DC-BDE8-4814-9619-1F0CA4DA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E2FA3-5319-41F8-AB09-42766298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D05E-9866-4EC8-BC00-62FC8A85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6E10F-96FC-44BD-9864-02CB1652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06AF-D0FB-4857-AB56-6991396E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0898B-667B-42E8-A92B-63A38064A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22E1A-97DF-492B-9665-2643F64D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2B02-49F5-4975-9E18-049F062A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C7EF-5B4C-4862-8466-4D358F9C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5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5525-DB4F-4618-ABEE-5C7977C1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61D8-1259-4B05-A107-A9F39EB17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45352-F6F1-4031-B203-0A286E0D8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274CA-1419-4A10-8090-281296C5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029AB-C746-4436-A417-0D7C90E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C3160-DEB9-4126-83B0-D679C509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383B-5FD2-4831-9BF7-A136EEF1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A3423-5D31-4D67-9C16-1E05CB03F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2AC55-6ADA-4B21-8A4A-A9C3CB36A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7BF5F-CB5A-4587-967B-FA9A7FEA0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8ECC7-603F-42BD-A428-BE1E118D2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B432C-A8DF-43ED-A188-0D8ADD6E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07B24-0CFF-4270-A991-20821E96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2D4A3-1ED7-45EA-9666-0FDDCE13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2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940E-1DF7-4B9C-A56D-A797227A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B410B-9FEE-4B80-B457-E951DB63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E9F9D-FCC9-4723-B419-026F4633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6D636-E5EB-4FAD-BEC6-1BE2AA6B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A429D-9FE6-4011-8CDE-C7D5695E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EABC4-BB49-438D-8C32-DA0B0C1C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7A4BB-F0B2-48BA-BF81-DD720CFB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81BA-373F-44B0-8124-C5487402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EA91-B048-407D-9FA5-E309CE48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57F60-65D3-4492-8228-9E2AFCBB8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E6F68-E293-4EE0-9FA3-8BFD54E4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86E-BD87-4F0F-94DE-4E0CA663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C0D83-8F37-4670-B5CC-4848A990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8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3B63-B1D7-45F5-958F-4C8E7F6E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2294F-FE41-496B-8498-EFB61359E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32C6F-2F15-43A6-A4F7-78C40F77C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67C90-B654-40EA-833C-B9C4F3D7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08E31-A9F8-4474-876C-221A5C15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E2E68-37D9-4108-9275-76BF1625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97F61-20A2-41FC-911E-524E6205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52D46-5A55-421F-BA7A-40DD0818D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69F1D-E895-40E4-AB93-90069EBE7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270F2-9F5D-4624-8B6C-2FCFDD185D8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AF460-1568-4FF2-8DF7-549FF6E79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A8716-95A0-4115-86E0-A7BC355CB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7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B5CE9BA-9063-4F39-BEAE-594D06492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39" y="2379852"/>
            <a:ext cx="1069110" cy="10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5E85D1-44C3-4A98-A281-1761F0D05F3D}"/>
              </a:ext>
            </a:extLst>
          </p:cNvPr>
          <p:cNvSpPr/>
          <p:nvPr/>
        </p:nvSpPr>
        <p:spPr>
          <a:xfrm>
            <a:off x="1740023" y="3695965"/>
            <a:ext cx="5397624" cy="594804"/>
          </a:xfrm>
          <a:prstGeom prst="rect">
            <a:avLst/>
          </a:prstGeom>
          <a:solidFill>
            <a:srgbClr val="4D7A29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2AAB7-E6E8-4FF5-AA33-BCE8BC5F4430}"/>
              </a:ext>
            </a:extLst>
          </p:cNvPr>
          <p:cNvSpPr/>
          <p:nvPr/>
        </p:nvSpPr>
        <p:spPr>
          <a:xfrm>
            <a:off x="7137647" y="3695965"/>
            <a:ext cx="3338004" cy="594804"/>
          </a:xfrm>
          <a:prstGeom prst="rect">
            <a:avLst/>
          </a:prstGeom>
          <a:solidFill>
            <a:srgbClr val="1468BC">
              <a:alpha val="6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CD0DCC98-7140-41CB-B9E9-78E01177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152" y="2229509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CEB4B2-7D54-47F8-B63B-60E77FE6F804}"/>
              </a:ext>
            </a:extLst>
          </p:cNvPr>
          <p:cNvSpPr/>
          <p:nvPr/>
        </p:nvSpPr>
        <p:spPr>
          <a:xfrm>
            <a:off x="4280517" y="3695965"/>
            <a:ext cx="726489" cy="594804"/>
          </a:xfrm>
          <a:prstGeom prst="rect">
            <a:avLst/>
          </a:prstGeom>
          <a:solidFill>
            <a:srgbClr val="E45B16">
              <a:alpha val="29804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5B44B594-58AA-4F82-AFEC-7ECF2C99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408" y="4573284"/>
            <a:ext cx="1403481" cy="63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40072E-86CA-4D72-8030-AB78A4F8923C}"/>
              </a:ext>
            </a:extLst>
          </p:cNvPr>
          <p:cNvSpPr txBox="1"/>
          <p:nvPr/>
        </p:nvSpPr>
        <p:spPr>
          <a:xfrm>
            <a:off x="1740023" y="662501"/>
            <a:ext cx="3710866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94000" sy="94000" algn="ctr" rotWithShape="0">
              <a:schemeClr val="bg1">
                <a:lumMod val="50000"/>
                <a:alpha val="7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B.E., Pharmaceutical Engineering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Eras Light ITC" panose="020B0402030504020804" pitchFamily="34" charset="0"/>
              </a:rPr>
              <a:t>Pharmacology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Eras Light ITC" panose="020B0402030504020804" pitchFamily="34" charset="0"/>
              </a:rPr>
              <a:t>Medicinal Chemistry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Eras Light ITC" panose="020B0402030504020804" pitchFamily="34" charset="0"/>
              </a:rPr>
              <a:t>Pharmacy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Eras Light ITC" panose="020B0402030504020804" pitchFamily="34" charset="0"/>
              </a:rPr>
              <a:t>Biochemistry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3D51A-F109-4A22-BC39-9D907044677E}"/>
              </a:ext>
            </a:extLst>
          </p:cNvPr>
          <p:cNvSpPr txBox="1"/>
          <p:nvPr/>
        </p:nvSpPr>
        <p:spPr>
          <a:xfrm>
            <a:off x="7430610" y="662501"/>
            <a:ext cx="3710866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94000" sy="94000" algn="ctr" rotWithShape="0">
              <a:schemeClr val="bg1">
                <a:lumMod val="50000"/>
                <a:alpha val="7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M.S., Biostatistics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Eras Light ITC" panose="020B0402030504020804" pitchFamily="34" charset="0"/>
              </a:rPr>
              <a:t>Statistical Methods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Eras Light ITC" panose="020B0402030504020804" pitchFamily="34" charset="0"/>
              </a:rPr>
              <a:t>Data Science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Eras Light ITC" panose="020B0402030504020804" pitchFamily="34" charset="0"/>
              </a:rPr>
              <a:t>Clinical Trial Design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Eras Light ITC" panose="020B0402030504020804" pitchFamily="34" charset="0"/>
              </a:rPr>
              <a:t>Survival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5C0EC3-72D6-4C8C-9509-F58E9630C6CB}"/>
              </a:ext>
            </a:extLst>
          </p:cNvPr>
          <p:cNvSpPr txBox="1"/>
          <p:nvPr/>
        </p:nvSpPr>
        <p:spPr>
          <a:xfrm>
            <a:off x="3630226" y="5495525"/>
            <a:ext cx="3710866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94000" sy="94000" algn="ctr" rotWithShape="0">
              <a:schemeClr val="bg1">
                <a:lumMod val="50000"/>
                <a:alpha val="7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Eras Light ITC" panose="020B0402030504020804" pitchFamily="34" charset="0"/>
              </a:rPr>
              <a:t>Psychology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Eras Light ITC" panose="020B0402030504020804" pitchFamily="34" charset="0"/>
              </a:rPr>
              <a:t>Biopsychology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FF0C6E1-9491-462A-8F09-5AA6F5126747}"/>
              </a:ext>
            </a:extLst>
          </p:cNvPr>
          <p:cNvSpPr/>
          <p:nvPr/>
        </p:nvSpPr>
        <p:spPr>
          <a:xfrm flipV="1">
            <a:off x="3395294" y="2104013"/>
            <a:ext cx="274467" cy="35414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26C981C-6319-44D0-9C1C-BBF70F816179}"/>
              </a:ext>
            </a:extLst>
          </p:cNvPr>
          <p:cNvSpPr/>
          <p:nvPr/>
        </p:nvSpPr>
        <p:spPr>
          <a:xfrm flipV="1">
            <a:off x="8918684" y="2104012"/>
            <a:ext cx="274467" cy="35414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EBA4290-8883-4279-BB4E-02D7F85E4396}"/>
              </a:ext>
            </a:extLst>
          </p:cNvPr>
          <p:cNvSpPr/>
          <p:nvPr/>
        </p:nvSpPr>
        <p:spPr>
          <a:xfrm>
            <a:off x="4618733" y="5213010"/>
            <a:ext cx="210719" cy="2825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393B2A-7312-429F-BA5D-8E74A6A00311}"/>
              </a:ext>
            </a:extLst>
          </p:cNvPr>
          <p:cNvSpPr txBox="1"/>
          <p:nvPr/>
        </p:nvSpPr>
        <p:spPr>
          <a:xfrm>
            <a:off x="1311441" y="3448962"/>
            <a:ext cx="113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2015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BA75A2-60D8-4267-9CFB-F77A4A6EDF2E}"/>
              </a:ext>
            </a:extLst>
          </p:cNvPr>
          <p:cNvSpPr txBox="1"/>
          <p:nvPr/>
        </p:nvSpPr>
        <p:spPr>
          <a:xfrm>
            <a:off x="6470343" y="3448961"/>
            <a:ext cx="113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2019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FDACD-C89A-4BF3-9846-A168A44E2C9D}"/>
              </a:ext>
            </a:extLst>
          </p:cNvPr>
          <p:cNvSpPr txBox="1"/>
          <p:nvPr/>
        </p:nvSpPr>
        <p:spPr>
          <a:xfrm>
            <a:off x="9909374" y="3429000"/>
            <a:ext cx="113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2021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16179E-1E91-47EE-8827-2864CA11B39E}"/>
              </a:ext>
            </a:extLst>
          </p:cNvPr>
          <p:cNvSpPr txBox="1"/>
          <p:nvPr/>
        </p:nvSpPr>
        <p:spPr>
          <a:xfrm>
            <a:off x="4239088" y="3989631"/>
            <a:ext cx="1111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52166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62E9990-46C2-4312-AE9F-03110416FC5B}"/>
              </a:ext>
            </a:extLst>
          </p:cNvPr>
          <p:cNvSpPr/>
          <p:nvPr/>
        </p:nvSpPr>
        <p:spPr>
          <a:xfrm>
            <a:off x="1135954" y="3367075"/>
            <a:ext cx="9330427" cy="2820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                       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CDASH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SDTM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TLFs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F1D770-57EE-4C2E-8D6D-9177AC11E901}"/>
              </a:ext>
            </a:extLst>
          </p:cNvPr>
          <p:cNvCxnSpPr>
            <a:cxnSpLocks/>
          </p:cNvCxnSpPr>
          <p:nvPr/>
        </p:nvCxnSpPr>
        <p:spPr>
          <a:xfrm>
            <a:off x="763481" y="635307"/>
            <a:ext cx="0" cy="6858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20FC5A-51C6-4642-B5BE-50D0A02CEF91}"/>
              </a:ext>
            </a:extLst>
          </p:cNvPr>
          <p:cNvSpPr/>
          <p:nvPr/>
        </p:nvSpPr>
        <p:spPr>
          <a:xfrm>
            <a:off x="701338" y="514905"/>
            <a:ext cx="124286" cy="1204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A946E08-4643-4CD1-A153-8B34AB85E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33" y="735224"/>
            <a:ext cx="2446816" cy="157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477D9F-35D8-4ECE-8EAA-EEE96F6E0531}"/>
              </a:ext>
            </a:extLst>
          </p:cNvPr>
          <p:cNvSpPr txBox="1"/>
          <p:nvPr/>
        </p:nvSpPr>
        <p:spPr>
          <a:xfrm>
            <a:off x="1050889" y="2739494"/>
            <a:ext cx="4470924" cy="400110"/>
          </a:xfrm>
          <a:prstGeom prst="rect">
            <a:avLst/>
          </a:prstGeom>
          <a:noFill/>
          <a:ln>
            <a:noFill/>
          </a:ln>
          <a:effectLst>
            <a:outerShdw blurRad="63500" sx="95000" sy="95000" algn="ctr" rotWithShape="0">
              <a:prstClr val="black">
                <a:alpha val="31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Statistical Programmer Intern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96F3E-BDB4-4F3A-82F3-7DF02E461F02}"/>
              </a:ext>
            </a:extLst>
          </p:cNvPr>
          <p:cNvCxnSpPr/>
          <p:nvPr/>
        </p:nvCxnSpPr>
        <p:spPr>
          <a:xfrm>
            <a:off x="763481" y="2903002"/>
            <a:ext cx="17755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1D15A7-DA02-4C91-98D5-5F33ECB1D11A}"/>
              </a:ext>
            </a:extLst>
          </p:cNvPr>
          <p:cNvSpPr txBox="1"/>
          <p:nvPr/>
        </p:nvSpPr>
        <p:spPr>
          <a:xfrm>
            <a:off x="1135954" y="244251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</a:rPr>
              <a:t>Sep 2020 ~ Present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49BF80-D569-42AE-AC75-3C9FB85A5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79" y="3696856"/>
            <a:ext cx="2486116" cy="917044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B3AB6A55-72CE-4DD5-8034-16F89DCFF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288" y="5035231"/>
            <a:ext cx="16192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058F8E-E3F1-43CC-A933-43A737481195}"/>
              </a:ext>
            </a:extLst>
          </p:cNvPr>
          <p:cNvSpPr txBox="1"/>
          <p:nvPr/>
        </p:nvSpPr>
        <p:spPr>
          <a:xfrm>
            <a:off x="2459115" y="4315850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5424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62E9990-46C2-4312-AE9F-03110416FC5B}"/>
              </a:ext>
            </a:extLst>
          </p:cNvPr>
          <p:cNvSpPr/>
          <p:nvPr/>
        </p:nvSpPr>
        <p:spPr>
          <a:xfrm>
            <a:off x="1135955" y="2896558"/>
            <a:ext cx="9535003" cy="3273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 Analysis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Python + SQL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D6D2DA-FC1D-4B4E-9E02-8850D3FB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84" y="3702294"/>
            <a:ext cx="3664138" cy="1720938"/>
          </a:xfrm>
          <a:prstGeom prst="rect">
            <a:avLst/>
          </a:prstGeom>
        </p:spPr>
      </p:pic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B811A199-4AA0-4611-AF35-F64444226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265" y="-485168"/>
            <a:ext cx="4096305" cy="307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477D9F-35D8-4ECE-8EAA-EEE96F6E0531}"/>
              </a:ext>
            </a:extLst>
          </p:cNvPr>
          <p:cNvSpPr txBox="1"/>
          <p:nvPr/>
        </p:nvSpPr>
        <p:spPr>
          <a:xfrm>
            <a:off x="1050890" y="2268977"/>
            <a:ext cx="4470924" cy="400110"/>
          </a:xfrm>
          <a:prstGeom prst="rect">
            <a:avLst/>
          </a:prstGeom>
          <a:noFill/>
          <a:ln>
            <a:noFill/>
          </a:ln>
          <a:effectLst>
            <a:outerShdw blurRad="63500" sx="95000" sy="95000" algn="ctr" rotWithShape="0">
              <a:prstClr val="black">
                <a:alpha val="31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Data Science Intern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96F3E-BDB4-4F3A-82F3-7DF02E461F02}"/>
              </a:ext>
            </a:extLst>
          </p:cNvPr>
          <p:cNvCxnSpPr/>
          <p:nvPr/>
        </p:nvCxnSpPr>
        <p:spPr>
          <a:xfrm>
            <a:off x="763482" y="2459118"/>
            <a:ext cx="17755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1D15A7-DA02-4C91-98D5-5F33ECB1D11A}"/>
              </a:ext>
            </a:extLst>
          </p:cNvPr>
          <p:cNvSpPr txBox="1"/>
          <p:nvPr/>
        </p:nvSpPr>
        <p:spPr>
          <a:xfrm>
            <a:off x="1135955" y="197199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</a:rPr>
              <a:t>May 2020 ~ Aug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BEF01-901E-47F1-BD36-D7E8CB9B4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52"/>
          <a:stretch/>
        </p:blipFill>
        <p:spPr>
          <a:xfrm>
            <a:off x="1589105" y="3510543"/>
            <a:ext cx="2897282" cy="210444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82A17E-1A41-4D13-8596-E08B8E72089C}"/>
              </a:ext>
            </a:extLst>
          </p:cNvPr>
          <p:cNvCxnSpPr>
            <a:cxnSpLocks/>
          </p:cNvCxnSpPr>
          <p:nvPr/>
        </p:nvCxnSpPr>
        <p:spPr>
          <a:xfrm>
            <a:off x="763481" y="-3885"/>
            <a:ext cx="0" cy="6858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040894-A39D-4E73-882C-2C23CF633527}"/>
              </a:ext>
            </a:extLst>
          </p:cNvPr>
          <p:cNvSpPr/>
          <p:nvPr/>
        </p:nvSpPr>
        <p:spPr>
          <a:xfrm>
            <a:off x="1140043" y="263329"/>
            <a:ext cx="9522035" cy="447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CBIT Market Report Website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Rmarkdown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Python + SAS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006530-9CBA-4F2B-B4E4-E2527AFA5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41" y="1334636"/>
            <a:ext cx="3670004" cy="2845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C845BF-B606-4414-908C-7909CEA6F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45" y="1535835"/>
            <a:ext cx="4330758" cy="2443580"/>
          </a:xfrm>
          <a:prstGeom prst="rect">
            <a:avLst/>
          </a:prstGeom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E62D1C27-BA25-4C04-90A2-342062FAB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34" y="5234164"/>
            <a:ext cx="2446816" cy="157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20FA62-7BC0-48FC-8B08-35DBEED41CCE}"/>
              </a:ext>
            </a:extLst>
          </p:cNvPr>
          <p:cNvCxnSpPr>
            <a:cxnSpLocks/>
          </p:cNvCxnSpPr>
          <p:nvPr/>
        </p:nvCxnSpPr>
        <p:spPr>
          <a:xfrm>
            <a:off x="763481" y="-3892"/>
            <a:ext cx="0" cy="6858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03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62E9990-46C2-4312-AE9F-03110416FC5B}"/>
              </a:ext>
            </a:extLst>
          </p:cNvPr>
          <p:cNvSpPr/>
          <p:nvPr/>
        </p:nvSpPr>
        <p:spPr>
          <a:xfrm>
            <a:off x="1135955" y="924560"/>
            <a:ext cx="9552759" cy="2820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                       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77D9F-35D8-4ECE-8EAA-EEE96F6E0531}"/>
              </a:ext>
            </a:extLst>
          </p:cNvPr>
          <p:cNvSpPr txBox="1"/>
          <p:nvPr/>
        </p:nvSpPr>
        <p:spPr>
          <a:xfrm>
            <a:off x="1050890" y="296979"/>
            <a:ext cx="4470924" cy="400110"/>
          </a:xfrm>
          <a:prstGeom prst="rect">
            <a:avLst/>
          </a:prstGeom>
          <a:noFill/>
          <a:ln>
            <a:noFill/>
          </a:ln>
          <a:effectLst>
            <a:outerShdw blurRad="63500" sx="95000" sy="95000" algn="ctr" rotWithShape="0">
              <a:prstClr val="black">
                <a:alpha val="31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Medical Affairs Intern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96F3E-BDB4-4F3A-82F3-7DF02E461F02}"/>
              </a:ext>
            </a:extLst>
          </p:cNvPr>
          <p:cNvCxnSpPr/>
          <p:nvPr/>
        </p:nvCxnSpPr>
        <p:spPr>
          <a:xfrm>
            <a:off x="763482" y="495996"/>
            <a:ext cx="17755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1D15A7-DA02-4C91-98D5-5F33ECB1D11A}"/>
              </a:ext>
            </a:extLst>
          </p:cNvPr>
          <p:cNvSpPr txBox="1"/>
          <p:nvPr/>
        </p:nvSpPr>
        <p:spPr>
          <a:xfrm>
            <a:off x="1135955" y="0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</a:rPr>
              <a:t>Aug 2018 ~ Dec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0EB0E-96F1-49FA-AD88-A46408054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426" y="996293"/>
            <a:ext cx="4591286" cy="476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54DE8-BD15-42C7-8341-705657BD3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44" y="1121770"/>
            <a:ext cx="2572185" cy="22441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08CEB9F-F671-498E-9586-AB8884D88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426" y="1461901"/>
            <a:ext cx="2979937" cy="199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E57FAC-89F3-42B8-A0F0-C176E7782D65}"/>
              </a:ext>
            </a:extLst>
          </p:cNvPr>
          <p:cNvSpPr txBox="1"/>
          <p:nvPr/>
        </p:nvSpPr>
        <p:spPr>
          <a:xfrm>
            <a:off x="1050890" y="6230419"/>
            <a:ext cx="4470924" cy="400110"/>
          </a:xfrm>
          <a:prstGeom prst="rect">
            <a:avLst/>
          </a:prstGeom>
          <a:noFill/>
          <a:ln>
            <a:noFill/>
          </a:ln>
          <a:effectLst>
            <a:outerShdw blurRad="63500" sx="95000" sy="95000" algn="ctr" rotWithShape="0">
              <a:prstClr val="black">
                <a:alpha val="31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Research Analyst Intern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9CD253-E217-42F2-995F-A4E378488D49}"/>
              </a:ext>
            </a:extLst>
          </p:cNvPr>
          <p:cNvSpPr txBox="1"/>
          <p:nvPr/>
        </p:nvSpPr>
        <p:spPr>
          <a:xfrm>
            <a:off x="1135955" y="593344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</a:rPr>
              <a:t>Jan 2018 ~ Feb 2018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208F3DF6-8AE1-465B-BFBC-20FC70A5A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955" y="4111739"/>
            <a:ext cx="1821701" cy="182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A8A91D-06AE-4DAE-A080-8169ECC0CB7B}"/>
              </a:ext>
            </a:extLst>
          </p:cNvPr>
          <p:cNvCxnSpPr>
            <a:cxnSpLocks/>
          </p:cNvCxnSpPr>
          <p:nvPr/>
        </p:nvCxnSpPr>
        <p:spPr>
          <a:xfrm>
            <a:off x="773838" y="6418895"/>
            <a:ext cx="17755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AE6FDE-E7BB-445E-952D-04C89B046C36}"/>
              </a:ext>
            </a:extLst>
          </p:cNvPr>
          <p:cNvCxnSpPr>
            <a:cxnSpLocks/>
          </p:cNvCxnSpPr>
          <p:nvPr/>
        </p:nvCxnSpPr>
        <p:spPr>
          <a:xfrm>
            <a:off x="763481" y="-12764"/>
            <a:ext cx="0" cy="6858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71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62E9990-46C2-4312-AE9F-03110416FC5B}"/>
              </a:ext>
            </a:extLst>
          </p:cNvPr>
          <p:cNvSpPr/>
          <p:nvPr/>
        </p:nvSpPr>
        <p:spPr>
          <a:xfrm>
            <a:off x="1029423" y="36791"/>
            <a:ext cx="9641536" cy="2031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&amp; Market Entry Consulting</a:t>
            </a:r>
          </a:p>
        </p:txBody>
      </p:sp>
      <p:pic>
        <p:nvPicPr>
          <p:cNvPr id="6152" name="Picture 8" descr="See the source image">
            <a:extLst>
              <a:ext uri="{FF2B5EF4-FFF2-40B4-BE49-F238E27FC236}">
                <a16:creationId xmlns:a16="http://schemas.microsoft.com/office/drawing/2014/main" id="{CE98CBD5-5D49-48FB-96D6-95F5D53FC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647" y="747664"/>
            <a:ext cx="2660153" cy="83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See the source image">
            <a:extLst>
              <a:ext uri="{FF2B5EF4-FFF2-40B4-BE49-F238E27FC236}">
                <a16:creationId xmlns:a16="http://schemas.microsoft.com/office/drawing/2014/main" id="{E1EB5EB6-5EE6-4A9A-BDAA-415ED2563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7" y="-113469"/>
            <a:ext cx="370522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0AC255BB-C942-443C-BE00-2CBCFF160CF5}"/>
              </a:ext>
            </a:extLst>
          </p:cNvPr>
          <p:cNvSpPr/>
          <p:nvPr/>
        </p:nvSpPr>
        <p:spPr>
          <a:xfrm>
            <a:off x="701336" y="4014651"/>
            <a:ext cx="124286" cy="1204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253768-279F-448B-A026-ED26096CA22B}"/>
              </a:ext>
            </a:extLst>
          </p:cNvPr>
          <p:cNvCxnSpPr>
            <a:cxnSpLocks/>
          </p:cNvCxnSpPr>
          <p:nvPr/>
        </p:nvCxnSpPr>
        <p:spPr>
          <a:xfrm>
            <a:off x="763481" y="-2835870"/>
            <a:ext cx="0" cy="6858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1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Eras Light ITC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Zhai, Jun</dc:creator>
  <cp:lastModifiedBy>Zhai, Jun</cp:lastModifiedBy>
  <cp:revision>17</cp:revision>
  <dcterms:created xsi:type="dcterms:W3CDTF">2020-11-25T12:38:14Z</dcterms:created>
  <dcterms:modified xsi:type="dcterms:W3CDTF">2020-11-25T14:59:53Z</dcterms:modified>
</cp:coreProperties>
</file>