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93B-AD76-AE40-AB77-8B781A8A64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1F8-0545-594A-9543-71973D2F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3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93B-AD76-AE40-AB77-8B781A8A64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1F8-0545-594A-9543-71973D2F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7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93B-AD76-AE40-AB77-8B781A8A64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1F8-0545-594A-9543-71973D2F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7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93B-AD76-AE40-AB77-8B781A8A64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1F8-0545-594A-9543-71973D2F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93B-AD76-AE40-AB77-8B781A8A64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1F8-0545-594A-9543-71973D2F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7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93B-AD76-AE40-AB77-8B781A8A64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1F8-0545-594A-9543-71973D2F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2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93B-AD76-AE40-AB77-8B781A8A64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1F8-0545-594A-9543-71973D2F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93B-AD76-AE40-AB77-8B781A8A64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1F8-0545-594A-9543-71973D2F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93B-AD76-AE40-AB77-8B781A8A64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1F8-0545-594A-9543-71973D2F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7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93B-AD76-AE40-AB77-8B781A8A64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1F8-0545-594A-9543-71973D2F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3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E93B-AD76-AE40-AB77-8B781A8A64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1F8-0545-594A-9543-71973D2F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E93B-AD76-AE40-AB77-8B781A8A64DD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D1F8-0545-594A-9543-71973D2F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2DDF18-72BC-2942-AA0E-8D3907083EE6}"/>
              </a:ext>
            </a:extLst>
          </p:cNvPr>
          <p:cNvSpPr txBox="1"/>
          <p:nvPr/>
        </p:nvSpPr>
        <p:spPr>
          <a:xfrm>
            <a:off x="239151" y="295421"/>
            <a:ext cx="28457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Meeting Goals:</a:t>
            </a:r>
          </a:p>
          <a:p>
            <a:endParaRPr lang="en-US" sz="2400" dirty="0"/>
          </a:p>
          <a:p>
            <a:pPr marL="914400" lvl="1" indent="-457200">
              <a:buAutoNum type="arabicParenR"/>
            </a:pPr>
            <a:r>
              <a:rPr lang="en-US" sz="2400" dirty="0"/>
              <a:t>Data Proofing</a:t>
            </a:r>
          </a:p>
          <a:p>
            <a:pPr marL="914400" lvl="1" indent="-457200">
              <a:buAutoNum type="arabicParenR"/>
            </a:pPr>
            <a:endParaRPr lang="en-US" sz="2400" dirty="0"/>
          </a:p>
          <a:p>
            <a:pPr marL="914400" lvl="1" indent="-457200">
              <a:buAutoNum type="arabicParenR"/>
            </a:pPr>
            <a:r>
              <a:rPr lang="en-US" sz="2400" dirty="0"/>
              <a:t>Data Analyses</a:t>
            </a:r>
          </a:p>
          <a:p>
            <a:pPr marL="914400" lvl="1" indent="-457200">
              <a:buAutoNum type="arabicParenR"/>
            </a:pPr>
            <a:endParaRPr lang="en-US" sz="2400" dirty="0"/>
          </a:p>
          <a:p>
            <a:pPr marL="914400" lvl="1" indent="-457200">
              <a:buAutoNum type="arabicParenR"/>
            </a:pPr>
            <a:r>
              <a:rPr lang="en-US" sz="2400" dirty="0"/>
              <a:t>Research Q’s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FE289-3411-A647-A18D-DF6AF61693AC}"/>
              </a:ext>
            </a:extLst>
          </p:cNvPr>
          <p:cNvSpPr/>
          <p:nvPr/>
        </p:nvSpPr>
        <p:spPr>
          <a:xfrm>
            <a:off x="239151" y="295421"/>
            <a:ext cx="329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SMURF Meeting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941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9027F2-2F3D-5B40-8C1A-F8A63A332B4E}"/>
              </a:ext>
            </a:extLst>
          </p:cNvPr>
          <p:cNvSpPr/>
          <p:nvPr/>
        </p:nvSpPr>
        <p:spPr>
          <a:xfrm>
            <a:off x="239151" y="295421"/>
            <a:ext cx="7628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Data Proofing I: Standardize data fields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182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2E54D8-3069-414C-9F6A-9D950788BBFA}"/>
              </a:ext>
            </a:extLst>
          </p:cNvPr>
          <p:cNvSpPr/>
          <p:nvPr/>
        </p:nvSpPr>
        <p:spPr>
          <a:xfrm>
            <a:off x="239151" y="295421"/>
            <a:ext cx="4210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Data Proofing 2: Tags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C5710-0A27-1846-B8B0-2A05C98AA6E3}"/>
              </a:ext>
            </a:extLst>
          </p:cNvPr>
          <p:cNvSpPr txBox="1"/>
          <p:nvPr/>
        </p:nvSpPr>
        <p:spPr>
          <a:xfrm>
            <a:off x="43944" y="1444741"/>
            <a:ext cx="3063274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514350" indent="-514350">
              <a:buAutoNum type="romanLcPeriod"/>
            </a:pPr>
            <a:r>
              <a:rPr lang="en-US" sz="2000" dirty="0"/>
              <a:t>Animal caught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tagged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tag read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tag recorded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tag transcribed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re-caught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091C6-A5D9-A445-AA8C-A9C4E0DD12A3}"/>
              </a:ext>
            </a:extLst>
          </p:cNvPr>
          <p:cNvSpPr txBox="1"/>
          <p:nvPr/>
        </p:nvSpPr>
        <p:spPr>
          <a:xfrm>
            <a:off x="793043" y="983076"/>
            <a:ext cx="1526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Tag events</a:t>
            </a:r>
          </a:p>
        </p:txBody>
      </p:sp>
    </p:spTree>
    <p:extLst>
      <p:ext uri="{BB962C8B-B14F-4D97-AF65-F5344CB8AC3E}">
        <p14:creationId xmlns:p14="http://schemas.microsoft.com/office/powerpoint/2010/main" val="155198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2E54D8-3069-414C-9F6A-9D950788BBFA}"/>
              </a:ext>
            </a:extLst>
          </p:cNvPr>
          <p:cNvSpPr/>
          <p:nvPr/>
        </p:nvSpPr>
        <p:spPr>
          <a:xfrm>
            <a:off x="239151" y="295421"/>
            <a:ext cx="4210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Data Proofing 2: Tags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EF992-6253-4547-A7D5-8B4A0DEE4AB7}"/>
              </a:ext>
            </a:extLst>
          </p:cNvPr>
          <p:cNvSpPr txBox="1"/>
          <p:nvPr/>
        </p:nvSpPr>
        <p:spPr>
          <a:xfrm>
            <a:off x="3069713" y="1002565"/>
            <a:ext cx="2688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Sources of tag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C5710-0A27-1846-B8B0-2A05C98AA6E3}"/>
              </a:ext>
            </a:extLst>
          </p:cNvPr>
          <p:cNvSpPr txBox="1"/>
          <p:nvPr/>
        </p:nvSpPr>
        <p:spPr>
          <a:xfrm>
            <a:off x="43944" y="1444741"/>
            <a:ext cx="3063274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514350" indent="-514350">
              <a:buAutoNum type="romanLcPeriod"/>
            </a:pPr>
            <a:r>
              <a:rPr lang="en-US" sz="2000" dirty="0"/>
              <a:t>Animal caught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tagged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tag read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tag recorded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tag transcribed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re-caught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091C6-A5D9-A445-AA8C-A9C4E0DD12A3}"/>
              </a:ext>
            </a:extLst>
          </p:cNvPr>
          <p:cNvSpPr txBox="1"/>
          <p:nvPr/>
        </p:nvSpPr>
        <p:spPr>
          <a:xfrm>
            <a:off x="793043" y="983076"/>
            <a:ext cx="1526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Tag 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E3632-46F5-6340-9D05-C312E4E0779C}"/>
              </a:ext>
            </a:extLst>
          </p:cNvPr>
          <p:cNvSpPr txBox="1"/>
          <p:nvPr/>
        </p:nvSpPr>
        <p:spPr>
          <a:xfrm>
            <a:off x="3111917" y="1454703"/>
            <a:ext cx="3063274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Animal escapes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Animal tagged w/ duplicate tag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Animal tag read incorrectly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Animal tag recorded incorrectly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Animal tag transcribed incorrectly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Animal tag loss</a:t>
            </a:r>
          </a:p>
        </p:txBody>
      </p:sp>
    </p:spTree>
    <p:extLst>
      <p:ext uri="{BB962C8B-B14F-4D97-AF65-F5344CB8AC3E}">
        <p14:creationId xmlns:p14="http://schemas.microsoft.com/office/powerpoint/2010/main" val="24823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2E54D8-3069-414C-9F6A-9D950788BBFA}"/>
              </a:ext>
            </a:extLst>
          </p:cNvPr>
          <p:cNvSpPr/>
          <p:nvPr/>
        </p:nvSpPr>
        <p:spPr>
          <a:xfrm>
            <a:off x="239151" y="295421"/>
            <a:ext cx="4210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Data Proofing 2: Tags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EF992-6253-4547-A7D5-8B4A0DEE4AB7}"/>
              </a:ext>
            </a:extLst>
          </p:cNvPr>
          <p:cNvSpPr txBox="1"/>
          <p:nvPr/>
        </p:nvSpPr>
        <p:spPr>
          <a:xfrm>
            <a:off x="3069713" y="1002565"/>
            <a:ext cx="2688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Sources of tag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C5710-0A27-1846-B8B0-2A05C98AA6E3}"/>
              </a:ext>
            </a:extLst>
          </p:cNvPr>
          <p:cNvSpPr txBox="1"/>
          <p:nvPr/>
        </p:nvSpPr>
        <p:spPr>
          <a:xfrm>
            <a:off x="43944" y="1444741"/>
            <a:ext cx="3063274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514350" indent="-514350">
              <a:buAutoNum type="romanLcPeriod"/>
            </a:pPr>
            <a:r>
              <a:rPr lang="en-US" sz="2000" dirty="0"/>
              <a:t>Animal caught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tagged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tag read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tag recorded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tag transcribed</a:t>
            </a:r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endParaRPr lang="en-US" sz="2000" dirty="0"/>
          </a:p>
          <a:p>
            <a:pPr marL="514350" indent="-514350">
              <a:buAutoNum type="romanLcPeriod"/>
            </a:pPr>
            <a:r>
              <a:rPr lang="en-US" sz="2000" dirty="0"/>
              <a:t>Animal re-caught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091C6-A5D9-A445-AA8C-A9C4E0DD12A3}"/>
              </a:ext>
            </a:extLst>
          </p:cNvPr>
          <p:cNvSpPr txBox="1"/>
          <p:nvPr/>
        </p:nvSpPr>
        <p:spPr>
          <a:xfrm>
            <a:off x="793043" y="983076"/>
            <a:ext cx="1526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Tag 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E3632-46F5-6340-9D05-C312E4E0779C}"/>
              </a:ext>
            </a:extLst>
          </p:cNvPr>
          <p:cNvSpPr txBox="1"/>
          <p:nvPr/>
        </p:nvSpPr>
        <p:spPr>
          <a:xfrm>
            <a:off x="3111917" y="1454703"/>
            <a:ext cx="3063274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Animal escapes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Animal tagged w/ duplicate tag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Animal tag read incorrectly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Animal tag recorded incorrectly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Animal tag transcribed incorrectly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Animal tag loss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E1CB6-B816-1343-9D6E-47AA71B91903}"/>
              </a:ext>
            </a:extLst>
          </p:cNvPr>
          <p:cNvSpPr txBox="1"/>
          <p:nvPr/>
        </p:nvSpPr>
        <p:spPr>
          <a:xfrm>
            <a:off x="6175192" y="1450162"/>
            <a:ext cx="288440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 tag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Duplicate tag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Wrong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 prefix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Wrong number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Wrong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Incorrect # digits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 prefix written as </a:t>
            </a:r>
            <a:r>
              <a:rPr lang="en-US" dirty="0" err="1"/>
              <a:t>fe</a:t>
            </a:r>
            <a:r>
              <a:rPr lang="en-US" dirty="0"/>
              <a:t>, Fe</a:t>
            </a:r>
            <a:endParaRPr lang="en-US" sz="2000" dirty="0"/>
          </a:p>
          <a:p>
            <a:endParaRPr lang="en-US" sz="2000" dirty="0"/>
          </a:p>
          <a:p>
            <a:endParaRPr lang="en-US" sz="600" dirty="0"/>
          </a:p>
          <a:p>
            <a:r>
              <a:rPr lang="en-US" sz="2000" dirty="0"/>
              <a:t>No tag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8CAAB-A022-1643-8226-1F0AE88070B0}"/>
              </a:ext>
            </a:extLst>
          </p:cNvPr>
          <p:cNvSpPr txBox="1"/>
          <p:nvPr/>
        </p:nvSpPr>
        <p:spPr>
          <a:xfrm>
            <a:off x="6508689" y="983075"/>
            <a:ext cx="1444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Tag errors</a:t>
            </a:r>
          </a:p>
        </p:txBody>
      </p:sp>
    </p:spTree>
    <p:extLst>
      <p:ext uri="{BB962C8B-B14F-4D97-AF65-F5344CB8AC3E}">
        <p14:creationId xmlns:p14="http://schemas.microsoft.com/office/powerpoint/2010/main" val="408516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2E54D8-3069-414C-9F6A-9D950788BBFA}"/>
              </a:ext>
            </a:extLst>
          </p:cNvPr>
          <p:cNvSpPr/>
          <p:nvPr/>
        </p:nvSpPr>
        <p:spPr>
          <a:xfrm>
            <a:off x="239151" y="295421"/>
            <a:ext cx="4210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Data Proofing 2: Tags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E1CB6-B816-1343-9D6E-47AA71B91903}"/>
              </a:ext>
            </a:extLst>
          </p:cNvPr>
          <p:cNvSpPr txBox="1"/>
          <p:nvPr/>
        </p:nvSpPr>
        <p:spPr>
          <a:xfrm>
            <a:off x="239151" y="1113417"/>
            <a:ext cx="8370277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3955 animal captures</a:t>
            </a:r>
          </a:p>
          <a:p>
            <a:r>
              <a:rPr lang="en-US" sz="2000" dirty="0"/>
              <a:t>3501 tags recorded (89% of animals captured had a tag recorded)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r>
              <a:rPr lang="en-US" sz="2000" b="1" dirty="0"/>
              <a:t>Tag Errors:</a:t>
            </a:r>
          </a:p>
          <a:p>
            <a:pPr marL="457200" indent="-457200">
              <a:buAutoNum type="arabicParenR"/>
            </a:pPr>
            <a:r>
              <a:rPr lang="en-US" sz="2000" dirty="0"/>
              <a:t># Animals with no tag recorded – 466 animals</a:t>
            </a:r>
          </a:p>
          <a:p>
            <a:pPr marL="457200" indent="-457200">
              <a:buAutoNum type="arabicParenR"/>
            </a:pPr>
            <a:r>
              <a:rPr lang="en-US" sz="2000" dirty="0"/>
              <a:t>FE prefix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# tag events after Feb 6, 2016: 1049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# tag events w/o any prefix: 359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# tag events missing FE prefix (from code): 19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# tag events w/ prefix: 632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Duplicate tag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# tags events: 2801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# tag events changed: 1153</a:t>
            </a:r>
          </a:p>
          <a:p>
            <a:endParaRPr lang="en-US" sz="2000" dirty="0"/>
          </a:p>
          <a:p>
            <a:r>
              <a:rPr lang="en-US" sz="2000" dirty="0"/>
              <a:t>4) Wrong tag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Trap distance large (date distance &lt; 400 &amp; trap distance &gt; 60): 1542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Date distance large (date distance &gt; 400): 45</a:t>
            </a:r>
          </a:p>
        </p:txBody>
      </p:sp>
    </p:spTree>
    <p:extLst>
      <p:ext uri="{BB962C8B-B14F-4D97-AF65-F5344CB8AC3E}">
        <p14:creationId xmlns:p14="http://schemas.microsoft.com/office/powerpoint/2010/main" val="4471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0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1945</TotalTime>
  <Words>282</Words>
  <Application>Microsoft Macintosh PowerPoint</Application>
  <PresentationFormat>On-screen Show (4:3)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Tina Cheng</dc:creator>
  <cp:lastModifiedBy>Tina Cheng</cp:lastModifiedBy>
  <cp:revision>8</cp:revision>
  <dcterms:created xsi:type="dcterms:W3CDTF">2019-04-16T17:14:13Z</dcterms:created>
  <dcterms:modified xsi:type="dcterms:W3CDTF">2019-04-18T06:53:31Z</dcterms:modified>
</cp:coreProperties>
</file>