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6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B74-8FD9-486B-8735-ED73B0C2A544}" type="datetimeFigureOut">
              <a:rPr lang="es-AR" smtClean="0"/>
              <a:t>26/04/2018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9BCA-BDB1-460B-A9B2-334B11DB586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B74-8FD9-486B-8735-ED73B0C2A544}" type="datetimeFigureOut">
              <a:rPr lang="es-AR" smtClean="0"/>
              <a:t>26/04/2018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9BCA-BDB1-460B-A9B2-334B11DB586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B74-8FD9-486B-8735-ED73B0C2A544}" type="datetimeFigureOut">
              <a:rPr lang="es-AR" smtClean="0"/>
              <a:t>26/04/2018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9BCA-BDB1-460B-A9B2-334B11DB586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B74-8FD9-486B-8735-ED73B0C2A544}" type="datetimeFigureOut">
              <a:rPr lang="es-AR" smtClean="0"/>
              <a:t>26/04/2018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9BCA-BDB1-460B-A9B2-334B11DB586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B74-8FD9-486B-8735-ED73B0C2A544}" type="datetimeFigureOut">
              <a:rPr lang="es-AR" smtClean="0"/>
              <a:t>26/04/2018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9BCA-BDB1-460B-A9B2-334B11DB586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B74-8FD9-486B-8735-ED73B0C2A544}" type="datetimeFigureOut">
              <a:rPr lang="es-AR" smtClean="0"/>
              <a:t>26/04/2018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9BCA-BDB1-460B-A9B2-334B11DB586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B74-8FD9-486B-8735-ED73B0C2A544}" type="datetimeFigureOut">
              <a:rPr lang="es-AR" smtClean="0"/>
              <a:t>26/04/2018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9BCA-BDB1-460B-A9B2-334B11DB586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B74-8FD9-486B-8735-ED73B0C2A544}" type="datetimeFigureOut">
              <a:rPr lang="es-AR" smtClean="0"/>
              <a:t>26/04/2018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9BCA-BDB1-460B-A9B2-334B11DB586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B74-8FD9-486B-8735-ED73B0C2A544}" type="datetimeFigureOut">
              <a:rPr lang="es-AR" smtClean="0"/>
              <a:t>26/04/2018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9BCA-BDB1-460B-A9B2-334B11DB586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B74-8FD9-486B-8735-ED73B0C2A544}" type="datetimeFigureOut">
              <a:rPr lang="es-AR" smtClean="0"/>
              <a:t>26/04/2018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9BCA-BDB1-460B-A9B2-334B11DB586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B74-8FD9-486B-8735-ED73B0C2A544}" type="datetimeFigureOut">
              <a:rPr lang="es-AR" smtClean="0"/>
              <a:t>26/04/2018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9BCA-BDB1-460B-A9B2-334B11DB586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07B74-8FD9-486B-8735-ED73B0C2A544}" type="datetimeFigureOut">
              <a:rPr lang="es-AR" smtClean="0"/>
              <a:t>26/04/2018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9BCA-BDB1-460B-A9B2-334B11DB5867}" type="slidenum">
              <a:rPr lang="es-AR" smtClean="0"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329636"/>
              </p:ext>
            </p:extLst>
          </p:nvPr>
        </p:nvGraphicFramePr>
        <p:xfrm>
          <a:off x="5243512" y="800100"/>
          <a:ext cx="3176588" cy="4402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KGPlot" r:id="rId3" imgW="5473440" imgH="5689440" progId="">
                  <p:embed/>
                </p:oleObj>
              </mc:Choice>
              <mc:Fallback>
                <p:oleObj name="KGPlot" r:id="rId3" imgW="5473440" imgH="56894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2" y="800100"/>
                        <a:ext cx="3176588" cy="44025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006089"/>
              </p:ext>
            </p:extLst>
          </p:nvPr>
        </p:nvGraphicFramePr>
        <p:xfrm>
          <a:off x="852488" y="385156"/>
          <a:ext cx="3508270" cy="549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KGPlot" r:id="rId5" imgW="5524200" imgH="6489720" progId="">
                  <p:embed/>
                </p:oleObj>
              </mc:Choice>
              <mc:Fallback>
                <p:oleObj name="KGPlot" r:id="rId5" imgW="5524200" imgH="64897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385156"/>
                        <a:ext cx="3508270" cy="54949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85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364069"/>
              </p:ext>
            </p:extLst>
          </p:nvPr>
        </p:nvGraphicFramePr>
        <p:xfrm>
          <a:off x="996950" y="760413"/>
          <a:ext cx="3940175" cy="524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KGPlot" r:id="rId3" imgW="5626080" imgH="5613120" progId="">
                  <p:embed/>
                </p:oleObj>
              </mc:Choice>
              <mc:Fallback>
                <p:oleObj name="KGPlot" r:id="rId3" imgW="5626080" imgH="56131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760413"/>
                        <a:ext cx="3940175" cy="524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5943600" y="1219201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Estos archivos tienen igual tiempo de lectura  y diferente de escritura ,considero el tau cuando comienza a aplanarse la curva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858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729413" y="1466851"/>
            <a:ext cx="1800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G-h-i tienen diferente tiempo de lectura pero el mismo de escritura</a:t>
            </a:r>
            <a:endParaRPr lang="es-ES" dirty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47650" y="1042988"/>
          <a:ext cx="6354763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KGPlot" r:id="rId3" imgW="5702040" imgH="3060720" progId="">
                  <p:embed/>
                </p:oleObj>
              </mc:Choice>
              <mc:Fallback>
                <p:oleObj name="KGPlot" r:id="rId3" imgW="5702040" imgH="30607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042988"/>
                        <a:ext cx="6354763" cy="454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291949"/>
              </p:ext>
            </p:extLst>
          </p:nvPr>
        </p:nvGraphicFramePr>
        <p:xfrm>
          <a:off x="971600" y="155690"/>
          <a:ext cx="4824536" cy="5751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3" imgW="5486400" imgH="6540480" progId="">
                  <p:embed/>
                </p:oleObj>
              </mc:Choice>
              <mc:Fallback>
                <p:oleObj r:id="rId3" imgW="5486400" imgH="6540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55690"/>
                        <a:ext cx="4824536" cy="5751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6372200" y="1988840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El tau es menor a menor tiempo de lectura ,es decir los pulsos de lectura facilitan o ayudan a la relajació</a:t>
            </a:r>
            <a:r>
              <a:rPr lang="es-AR" dirty="0"/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0192" y="4437112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cero no es tal porque el período es cero pero el pulso tiene </a:t>
            </a:r>
            <a:r>
              <a:rPr lang="es-ES" smtClean="0"/>
              <a:t>un ancho de 0.01seg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317587"/>
              </p:ext>
            </p:extLst>
          </p:nvPr>
        </p:nvGraphicFramePr>
        <p:xfrm>
          <a:off x="1282700" y="641350"/>
          <a:ext cx="6578600" cy="557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KGPlot" r:id="rId3" imgW="6578640" imgH="5575320" progId="KGraph_Plot">
                  <p:embed/>
                </p:oleObj>
              </mc:Choice>
              <mc:Fallback>
                <p:oleObj name="KGPlot" r:id="rId3" imgW="6578640" imgH="5575320" progId="KGraph_Plo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2700" y="641350"/>
                        <a:ext cx="6578600" cy="557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622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72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Tema de Office</vt:lpstr>
      <vt:lpstr>KGPlot</vt:lpstr>
      <vt:lpstr>KaleidaGraph Plot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 y G</dc:creator>
  <cp:lastModifiedBy>Luffi</cp:lastModifiedBy>
  <cp:revision>32</cp:revision>
  <dcterms:created xsi:type="dcterms:W3CDTF">2018-04-23T18:06:55Z</dcterms:created>
  <dcterms:modified xsi:type="dcterms:W3CDTF">2018-04-26T22:26:51Z</dcterms:modified>
</cp:coreProperties>
</file>