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B8E3-CAF6-4CE3-B546-233AF0ABD0DC}" type="datetimeFigureOut">
              <a:rPr lang="es-ES" smtClean="0"/>
              <a:t>09/08/2017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C988-8870-4AEE-8246-B9233A30B97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8529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B8E3-CAF6-4CE3-B546-233AF0ABD0DC}" type="datetimeFigureOut">
              <a:rPr lang="es-ES" smtClean="0"/>
              <a:t>09/08/2017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C988-8870-4AEE-8246-B9233A30B97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217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B8E3-CAF6-4CE3-B546-233AF0ABD0DC}" type="datetimeFigureOut">
              <a:rPr lang="es-ES" smtClean="0"/>
              <a:t>09/08/2017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C988-8870-4AEE-8246-B9233A30B97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090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B8E3-CAF6-4CE3-B546-233AF0ABD0DC}" type="datetimeFigureOut">
              <a:rPr lang="es-ES" smtClean="0"/>
              <a:t>09/08/2017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C988-8870-4AEE-8246-B9233A30B97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33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B8E3-CAF6-4CE3-B546-233AF0ABD0DC}" type="datetimeFigureOut">
              <a:rPr lang="es-ES" smtClean="0"/>
              <a:t>09/08/2017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C988-8870-4AEE-8246-B9233A30B97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65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B8E3-CAF6-4CE3-B546-233AF0ABD0DC}" type="datetimeFigureOut">
              <a:rPr lang="es-ES" smtClean="0"/>
              <a:t>09/08/2017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C988-8870-4AEE-8246-B9233A30B97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908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B8E3-CAF6-4CE3-B546-233AF0ABD0DC}" type="datetimeFigureOut">
              <a:rPr lang="es-ES" smtClean="0"/>
              <a:t>09/08/2017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C988-8870-4AEE-8246-B9233A30B97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423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B8E3-CAF6-4CE3-B546-233AF0ABD0DC}" type="datetimeFigureOut">
              <a:rPr lang="es-ES" smtClean="0"/>
              <a:t>09/08/2017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C988-8870-4AEE-8246-B9233A30B97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352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B8E3-CAF6-4CE3-B546-233AF0ABD0DC}" type="datetimeFigureOut">
              <a:rPr lang="es-ES" smtClean="0"/>
              <a:t>09/08/2017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C988-8870-4AEE-8246-B9233A30B97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83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B8E3-CAF6-4CE3-B546-233AF0ABD0DC}" type="datetimeFigureOut">
              <a:rPr lang="es-ES" smtClean="0"/>
              <a:t>09/08/2017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C988-8870-4AEE-8246-B9233A30B97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720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B8E3-CAF6-4CE3-B546-233AF0ABD0DC}" type="datetimeFigureOut">
              <a:rPr lang="es-ES" smtClean="0"/>
              <a:t>09/08/2017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C988-8870-4AEE-8246-B9233A30B97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490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FB8E3-CAF6-4CE3-B546-233AF0ABD0DC}" type="datetimeFigureOut">
              <a:rPr lang="es-ES" smtClean="0"/>
              <a:t>09/08/2017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7C988-8870-4AEE-8246-B9233A30B97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13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754" y="595746"/>
            <a:ext cx="5052371" cy="5805165"/>
          </a:xfrm>
          <a:prstGeom prst="rect">
            <a:avLst/>
          </a:prstGeom>
        </p:spPr>
      </p:pic>
      <p:sp>
        <p:nvSpPr>
          <p:cNvPr id="7" name="Pentagon 6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18</a:t>
            </a:r>
            <a:r>
              <a:rPr lang="es-ES" dirty="0" smtClean="0"/>
              <a:t>-07</a:t>
            </a:r>
            <a:endParaRPr lang="es-E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37" y="1792793"/>
            <a:ext cx="5685117" cy="34110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3741" y="788894"/>
            <a:ext cx="448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Pulsos para ver como está la muestra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956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307" y="209698"/>
            <a:ext cx="6155322" cy="6223759"/>
          </a:xfrm>
          <a:prstGeom prst="rect">
            <a:avLst/>
          </a:prstGeom>
        </p:spPr>
      </p:pic>
      <p:sp>
        <p:nvSpPr>
          <p:cNvPr id="5" name="Pentagon 4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18</a:t>
            </a:r>
            <a:r>
              <a:rPr lang="es-ES" dirty="0" smtClean="0"/>
              <a:t>-07</a:t>
            </a:r>
            <a:endParaRPr lang="es-ES" dirty="0"/>
          </a:p>
        </p:txBody>
      </p:sp>
      <p:sp>
        <p:nvSpPr>
          <p:cNvPr id="6" name="TextBox 5"/>
          <p:cNvSpPr txBox="1"/>
          <p:nvPr/>
        </p:nvSpPr>
        <p:spPr>
          <a:xfrm>
            <a:off x="627529" y="1272988"/>
            <a:ext cx="3514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Superposición de varios pulsos.</a:t>
            </a:r>
          </a:p>
          <a:p>
            <a:r>
              <a:rPr lang="es-ES" dirty="0"/>
              <a:t> </a:t>
            </a:r>
            <a:r>
              <a:rPr lang="es-ES" dirty="0" smtClean="0"/>
              <a:t>LLAMA la atención que sigue bajando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662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18</a:t>
            </a:r>
            <a:r>
              <a:rPr lang="es-ES" dirty="0" smtClean="0"/>
              <a:t>-07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3730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18</a:t>
            </a:r>
            <a:r>
              <a:rPr lang="es-ES" dirty="0" smtClean="0"/>
              <a:t>-07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219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18</a:t>
            </a:r>
            <a:r>
              <a:rPr lang="es-ES" dirty="0" smtClean="0"/>
              <a:t>-07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553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24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Luffi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Luffi</dc:creator>
  <cp:lastModifiedBy>Luffi</cp:lastModifiedBy>
  <cp:revision>4</cp:revision>
  <dcterms:created xsi:type="dcterms:W3CDTF">2017-08-09T14:23:00Z</dcterms:created>
  <dcterms:modified xsi:type="dcterms:W3CDTF">2017-08-09T20:24:21Z</dcterms:modified>
</cp:coreProperties>
</file>