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58" r:id="rId6"/>
    <p:sldId id="260" r:id="rId7"/>
    <p:sldId id="267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783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3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48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4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06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7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78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4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15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07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74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8CCE-0ACD-40A9-B75B-3D2F8DC74976}" type="datetimeFigureOut">
              <a:rPr lang="es-ES" smtClean="0"/>
              <a:t>12/12/2017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CC04-0758-4E16-8E16-92BFE0557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48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06-06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5" y="1923802"/>
            <a:ext cx="7620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4109" y="554182"/>
            <a:ext cx="619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Pulsos de la siguiente forma, llamé a los datos RAMPA (r), PIRAMIDE TRUNCADA (pt), PLATEAU (p), PICO(pi)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12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365" y="179999"/>
            <a:ext cx="6421141" cy="6678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999"/>
            <a:ext cx="5896365" cy="6723178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06-06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22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59" y="179646"/>
            <a:ext cx="6421141" cy="667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795"/>
            <a:ext cx="5949975" cy="6593702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06-06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530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7288" y="1317355"/>
            <a:ext cx="8524068" cy="193899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6000" dirty="0" smtClean="0"/>
              <a:t>Conclusión estudiar que me produce un desfasaje</a:t>
            </a:r>
            <a:endParaRPr lang="es-ES" sz="6000" dirty="0"/>
          </a:p>
        </p:txBody>
      </p:sp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06-06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038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06-06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117458"/>
            <a:ext cx="4498516" cy="33738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117458"/>
            <a:ext cx="4253753" cy="3190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3491346"/>
            <a:ext cx="4207163" cy="3155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64" y="3491346"/>
            <a:ext cx="3768435" cy="2826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2545" y="1025236"/>
            <a:ext cx="2092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Veo que para tek01-02 algo paso después de la rampa va como más abierto en cambio para el tek04-05 parece que baja por el mismo lugar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753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3" y="580326"/>
            <a:ext cx="5812021" cy="587664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135232" y="5020235"/>
            <a:ext cx="546030" cy="394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15915" y="6436669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 I mayor es dónde termina</a:t>
            </a:r>
            <a:endParaRPr lang="es-E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35232" y="4267200"/>
            <a:ext cx="54603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65353" y="5020235"/>
            <a:ext cx="154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</a:t>
            </a:r>
            <a:r>
              <a:rPr lang="es-ES" dirty="0" smtClean="0"/>
              <a:t>ek01-02</a:t>
            </a:r>
            <a:endParaRPr lang="es-E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030071" y="3487268"/>
            <a:ext cx="770964" cy="55686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01035" y="1601090"/>
            <a:ext cx="1488142" cy="266611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903695" y="2377282"/>
            <a:ext cx="770964" cy="55686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862915" y="1583525"/>
            <a:ext cx="17930" cy="4044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7" y="721803"/>
            <a:ext cx="5812021" cy="587664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015112" y="6455502"/>
            <a:ext cx="517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final nos permitirá ver si el cambio es definitivo?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54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385"/>
            <a:ext cx="6446521" cy="587664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430319" y="1882589"/>
            <a:ext cx="3585882" cy="35859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69382" y="1357745"/>
            <a:ext cx="3477491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Hacer la </a:t>
            </a:r>
            <a:r>
              <a:rPr lang="es-ES" dirty="0" err="1" smtClean="0"/>
              <a:t>simu</a:t>
            </a:r>
            <a:r>
              <a:rPr lang="es-ES" dirty="0" smtClean="0"/>
              <a:t> poniendo un desfasaje entre ch1 y ch2  para ver si el defecto de los bordes es por eso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7771141" y="3249705"/>
            <a:ext cx="3449631" cy="923330"/>
          </a:xfrm>
          <a:prstGeom prst="rect">
            <a:avLst/>
          </a:prstGeom>
          <a:solidFill>
            <a:srgbClr val="00B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TAREA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06-06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89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06-06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88" y="92913"/>
            <a:ext cx="5812021" cy="66780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95999" y="4245196"/>
            <a:ext cx="858982" cy="401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248807" y="2294966"/>
            <a:ext cx="474722" cy="645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677836" y="4899211"/>
            <a:ext cx="7333" cy="617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06-06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710"/>
            <a:ext cx="7522029" cy="56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7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638" y="357662"/>
            <a:ext cx="5964301" cy="5927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165" y="1703294"/>
            <a:ext cx="2940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 que le hicimos  en 01 y 02 si afectó la muestra y lo que hice en 04  NOO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728420" y="3440624"/>
            <a:ext cx="311516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Otra vez lo del borde es producto de un desfasaje???</a:t>
            </a:r>
            <a:endParaRPr lang="es-ES" dirty="0"/>
          </a:p>
        </p:txBody>
      </p:sp>
      <p:sp>
        <p:nvSpPr>
          <p:cNvPr id="5" name="Pentagon 4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06-06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931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9" y="239667"/>
            <a:ext cx="5850091" cy="58766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480" y="472750"/>
            <a:ext cx="5812021" cy="58766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8354" y="6349390"/>
            <a:ext cx="45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vueltas son como para las curvas de 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431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221" y="508608"/>
            <a:ext cx="6828214" cy="63283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5" y="508608"/>
            <a:ext cx="5109883" cy="5166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22541" y="4930588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Ampliación para ver inicio</a:t>
            </a:r>
            <a:endParaRPr lang="es-ES" dirty="0"/>
          </a:p>
        </p:txBody>
      </p:sp>
      <p:sp>
        <p:nvSpPr>
          <p:cNvPr id="5" name="Pentagon 4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06-06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262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151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23</cp:revision>
  <dcterms:created xsi:type="dcterms:W3CDTF">2017-08-09T14:34:21Z</dcterms:created>
  <dcterms:modified xsi:type="dcterms:W3CDTF">2017-12-12T22:59:07Z</dcterms:modified>
</cp:coreProperties>
</file>