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8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77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42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4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28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0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26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1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85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34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6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9B80-9BCA-4134-BDF6-5E311870CA5E}" type="datetimeFigureOut">
              <a:rPr lang="es-ES" smtClean="0"/>
              <a:t>07/11/2017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1E64-B118-4372-9E01-7D3410EC139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49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9" y="89999"/>
            <a:ext cx="5964301" cy="667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909" y="2008909"/>
            <a:ext cx="2369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Son treinta datos por escalón</a:t>
            </a:r>
          </a:p>
          <a:p>
            <a:endParaRPr lang="es-ES" dirty="0"/>
          </a:p>
          <a:p>
            <a:r>
              <a:rPr lang="es-ES" dirty="0" smtClean="0"/>
              <a:t>Con un </a:t>
            </a:r>
            <a:r>
              <a:rPr lang="es-ES" dirty="0" smtClean="0">
                <a:sym typeface="Symbol" panose="05050102010706020507" pitchFamily="18" charset="2"/>
              </a:rPr>
              <a:t></a:t>
            </a:r>
            <a:r>
              <a:rPr lang="es-ES" dirty="0" smtClean="0"/>
              <a:t>t de 6,25 e-5</a:t>
            </a:r>
          </a:p>
          <a:p>
            <a:r>
              <a:rPr lang="es-ES" dirty="0"/>
              <a:t> </a:t>
            </a:r>
            <a:r>
              <a:rPr lang="es-ES" dirty="0" smtClean="0"/>
              <a:t>de inicio </a:t>
            </a:r>
            <a:r>
              <a:rPr lang="es-ES" smtClean="0"/>
              <a:t>a inicio</a:t>
            </a:r>
            <a:endParaRPr lang="es-E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13849" y="2286000"/>
            <a:ext cx="1762951" cy="42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7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24" y="490679"/>
            <a:ext cx="6027751" cy="5876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873" y="1939636"/>
            <a:ext cx="193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Bajó la resistencia de 8000 a 6500 </a:t>
            </a:r>
            <a:r>
              <a:rPr lang="es-ES" dirty="0" err="1" smtClean="0"/>
              <a:t>ohms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311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7</cp:revision>
  <dcterms:created xsi:type="dcterms:W3CDTF">2017-11-06T23:27:55Z</dcterms:created>
  <dcterms:modified xsi:type="dcterms:W3CDTF">2017-11-07T21:57:56Z</dcterms:modified>
</cp:coreProperties>
</file>