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65" r:id="rId4"/>
    <p:sldId id="266" r:id="rId5"/>
    <p:sldId id="258" r:id="rId6"/>
    <p:sldId id="267" r:id="rId7"/>
    <p:sldId id="279" r:id="rId8"/>
    <p:sldId id="259" r:id="rId9"/>
    <p:sldId id="269" r:id="rId10"/>
    <p:sldId id="260" r:id="rId11"/>
    <p:sldId id="276" r:id="rId12"/>
    <p:sldId id="277" r:id="rId13"/>
    <p:sldId id="278" r:id="rId14"/>
    <p:sldId id="261" r:id="rId15"/>
    <p:sldId id="262" r:id="rId16"/>
    <p:sldId id="273" r:id="rId17"/>
    <p:sldId id="280" r:id="rId18"/>
    <p:sldId id="281" r:id="rId19"/>
    <p:sldId id="282" r:id="rId20"/>
    <p:sldId id="283" r:id="rId21"/>
    <p:sldId id="284" r:id="rId22"/>
    <p:sldId id="285" r:id="rId23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5858"/>
    <a:srgbClr val="D660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88" d="100"/>
          <a:sy n="88" d="100"/>
        </p:scale>
        <p:origin x="138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C781F-0F02-4640-A820-F91DD3D3CAB8}" type="datetimeFigureOut">
              <a:rPr lang="es-AR" smtClean="0"/>
              <a:pPr/>
              <a:t>28/09/2017</a:t>
            </a:fld>
            <a:endParaRPr lang="es-AR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A6BAA0-CA38-4F7D-A7A4-0984C8B8BAE1}" type="slidenum">
              <a:rPr lang="es-AR" smtClean="0"/>
              <a:pPr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5637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s-AR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CA6BAA0-CA38-4F7D-A7A4-0984C8B8BAE1}" type="slidenum">
              <a:rPr lang="es-AR" smtClean="0"/>
              <a:pPr/>
              <a:t>14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18084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64DA-1F43-47B3-82CE-BE60081EF8D8}" type="datetimeFigureOut">
              <a:rPr lang="es-AR" smtClean="0"/>
              <a:pPr/>
              <a:t>28/09/2017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E0E5-4F99-4786-BBAA-056C03445F69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64DA-1F43-47B3-82CE-BE60081EF8D8}" type="datetimeFigureOut">
              <a:rPr lang="es-AR" smtClean="0"/>
              <a:pPr/>
              <a:t>28/09/2017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E0E5-4F99-4786-BBAA-056C03445F69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64DA-1F43-47B3-82CE-BE60081EF8D8}" type="datetimeFigureOut">
              <a:rPr lang="es-AR" smtClean="0"/>
              <a:pPr/>
              <a:t>28/09/2017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E0E5-4F99-4786-BBAA-056C03445F69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64DA-1F43-47B3-82CE-BE60081EF8D8}" type="datetimeFigureOut">
              <a:rPr lang="es-AR" smtClean="0"/>
              <a:pPr/>
              <a:t>28/09/2017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E0E5-4F99-4786-BBAA-056C03445F69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64DA-1F43-47B3-82CE-BE60081EF8D8}" type="datetimeFigureOut">
              <a:rPr lang="es-AR" smtClean="0"/>
              <a:pPr/>
              <a:t>28/09/2017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E0E5-4F99-4786-BBAA-056C03445F69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64DA-1F43-47B3-82CE-BE60081EF8D8}" type="datetimeFigureOut">
              <a:rPr lang="es-AR" smtClean="0"/>
              <a:pPr/>
              <a:t>28/09/2017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E0E5-4F99-4786-BBAA-056C03445F69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64DA-1F43-47B3-82CE-BE60081EF8D8}" type="datetimeFigureOut">
              <a:rPr lang="es-AR" smtClean="0"/>
              <a:pPr/>
              <a:t>28/09/2017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E0E5-4F99-4786-BBAA-056C03445F69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64DA-1F43-47B3-82CE-BE60081EF8D8}" type="datetimeFigureOut">
              <a:rPr lang="es-AR" smtClean="0"/>
              <a:pPr/>
              <a:t>28/09/2017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E0E5-4F99-4786-BBAA-056C03445F69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64DA-1F43-47B3-82CE-BE60081EF8D8}" type="datetimeFigureOut">
              <a:rPr lang="es-AR" smtClean="0"/>
              <a:pPr/>
              <a:t>28/09/2017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E0E5-4F99-4786-BBAA-056C03445F69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64DA-1F43-47B3-82CE-BE60081EF8D8}" type="datetimeFigureOut">
              <a:rPr lang="es-AR" smtClean="0"/>
              <a:pPr/>
              <a:t>28/09/2017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E0E5-4F99-4786-BBAA-056C03445F69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364DA-1F43-47B3-82CE-BE60081EF8D8}" type="datetimeFigureOut">
              <a:rPr lang="es-AR" smtClean="0"/>
              <a:pPr/>
              <a:t>28/09/2017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73E0E5-4F99-4786-BBAA-056C03445F69}" type="slidenum">
              <a:rPr lang="es-AR" smtClean="0"/>
              <a:pPr/>
              <a:t>‹#›</a:t>
            </a:fld>
            <a:endParaRPr lang="es-A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B364DA-1F43-47B3-82CE-BE60081EF8D8}" type="datetimeFigureOut">
              <a:rPr lang="es-AR" smtClean="0"/>
              <a:pPr/>
              <a:t>28/09/2017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73E0E5-4F99-4786-BBAA-056C03445F69}" type="slidenum">
              <a:rPr lang="es-AR" smtClean="0"/>
              <a:pPr/>
              <a:t>‹#›</a:t>
            </a:fld>
            <a:endParaRPr 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5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jpeg"/><Relationship Id="rId4" Type="http://schemas.openxmlformats.org/officeDocument/2006/relationships/image" Target="../media/image1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21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2.wm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2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539552" y="764704"/>
            <a:ext cx="1972720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s-AR" dirty="0" smtClean="0"/>
              <a:t>tek000CH1,3.45.24</a:t>
            </a:r>
            <a:endParaRPr lang="es-AR" dirty="0"/>
          </a:p>
        </p:txBody>
      </p:sp>
      <p:sp>
        <p:nvSpPr>
          <p:cNvPr id="5" name="4 Rectángulo"/>
          <p:cNvSpPr/>
          <p:nvPr/>
        </p:nvSpPr>
        <p:spPr>
          <a:xfrm>
            <a:off x="611560" y="332656"/>
            <a:ext cx="1943224" cy="369332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s-AR" dirty="0"/>
              <a:t>tek00000.png,3.45</a:t>
            </a:r>
          </a:p>
        </p:txBody>
      </p:sp>
      <p:pic>
        <p:nvPicPr>
          <p:cNvPr id="1026" name="Picture 2" descr="F:\07-09\tek00000.png"/>
          <p:cNvPicPr>
            <a:picLocks noChangeAspect="1" noChangeArrowheads="1"/>
          </p:cNvPicPr>
          <p:nvPr/>
        </p:nvPicPr>
        <p:blipFill>
          <a:blip r:embed="rId2" cstate="print"/>
          <a:srcRect b="10558"/>
          <a:stretch>
            <a:fillRect/>
          </a:stretch>
        </p:blipFill>
        <p:spPr bwMode="auto">
          <a:xfrm>
            <a:off x="539553" y="1484784"/>
            <a:ext cx="4752527" cy="37444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1520" y="188640"/>
            <a:ext cx="3730958" cy="92333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s-AR" dirty="0" smtClean="0"/>
              <a:t>tek005ALL,5.44.26</a:t>
            </a:r>
          </a:p>
          <a:p>
            <a:r>
              <a:rPr lang="es-AR" dirty="0"/>
              <a:t>tek00004.png,5.44 , parece que relaja</a:t>
            </a:r>
          </a:p>
          <a:p>
            <a:endParaRPr lang="es-AR" dirty="0"/>
          </a:p>
        </p:txBody>
      </p:sp>
      <p:pic>
        <p:nvPicPr>
          <p:cNvPr id="5122" name="Picture 2" descr="F:\07-09\tek00004.png"/>
          <p:cNvPicPr>
            <a:picLocks noChangeAspect="1" noChangeArrowheads="1"/>
          </p:cNvPicPr>
          <p:nvPr/>
        </p:nvPicPr>
        <p:blipFill>
          <a:blip r:embed="rId2" cstate="print"/>
          <a:srcRect b="10626"/>
          <a:stretch>
            <a:fillRect/>
          </a:stretch>
        </p:blipFill>
        <p:spPr bwMode="auto">
          <a:xfrm>
            <a:off x="0" y="1412776"/>
            <a:ext cx="5639822" cy="3024336"/>
          </a:xfrm>
          <a:prstGeom prst="rect">
            <a:avLst/>
          </a:prstGeom>
          <a:noFill/>
        </p:spPr>
      </p:pic>
      <p:sp>
        <p:nvSpPr>
          <p:cNvPr id="4" name="3 Cara sonriente"/>
          <p:cNvSpPr/>
          <p:nvPr/>
        </p:nvSpPr>
        <p:spPr>
          <a:xfrm>
            <a:off x="4427984" y="332656"/>
            <a:ext cx="504056" cy="504056"/>
          </a:xfrm>
          <a:prstGeom prst="smileyFace">
            <a:avLst/>
          </a:prstGeom>
          <a:solidFill>
            <a:srgbClr val="DE5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5" name="4 CuadroTexto"/>
          <p:cNvSpPr txBox="1"/>
          <p:nvPr/>
        </p:nvSpPr>
        <p:spPr>
          <a:xfrm>
            <a:off x="6372200" y="404664"/>
            <a:ext cx="1728192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AR" dirty="0" smtClean="0"/>
              <a:t>DSC0062,63,64</a:t>
            </a:r>
            <a:endParaRPr lang="es-AR" dirty="0"/>
          </a:p>
        </p:txBody>
      </p:sp>
      <p:pic>
        <p:nvPicPr>
          <p:cNvPr id="29697" name="Picture 1" descr="E:\TESIS\Carlos-Acha\Data\1410-32-X3\07-09\DSC0006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60032" y="3645024"/>
            <a:ext cx="4283968" cy="3212976"/>
          </a:xfrm>
          <a:prstGeom prst="rect">
            <a:avLst/>
          </a:prstGeom>
          <a:noFill/>
        </p:spPr>
      </p:pic>
      <p:cxnSp>
        <p:nvCxnSpPr>
          <p:cNvPr id="6" name="Straight Connector 5"/>
          <p:cNvCxnSpPr/>
          <p:nvPr/>
        </p:nvCxnSpPr>
        <p:spPr>
          <a:xfrm>
            <a:off x="3923928" y="5373216"/>
            <a:ext cx="5184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3923928" y="5301208"/>
            <a:ext cx="5184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Left Brace 8"/>
          <p:cNvSpPr/>
          <p:nvPr/>
        </p:nvSpPr>
        <p:spPr>
          <a:xfrm>
            <a:off x="3779912" y="5251512"/>
            <a:ext cx="45719" cy="1217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1" name="TextBox 10"/>
          <p:cNvSpPr txBox="1"/>
          <p:nvPr/>
        </p:nvSpPr>
        <p:spPr>
          <a:xfrm>
            <a:off x="2987824" y="5157192"/>
            <a:ext cx="1656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36mV</a:t>
            </a:r>
            <a:endParaRPr lang="es-E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4165715" y="5085184"/>
            <a:ext cx="51845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982478" y="4797152"/>
            <a:ext cx="697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4.8V</a:t>
            </a:r>
            <a:endParaRPr lang="es-ES" dirty="0"/>
          </a:p>
        </p:txBody>
      </p:sp>
      <p:sp>
        <p:nvSpPr>
          <p:cNvPr id="16" name="Right Arrow 15"/>
          <p:cNvSpPr/>
          <p:nvPr/>
        </p:nvSpPr>
        <p:spPr>
          <a:xfrm>
            <a:off x="1115616" y="5526524"/>
            <a:ext cx="3528392" cy="133147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1115616" y="5895856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 smtClean="0"/>
              <a:t>Rm</a:t>
            </a:r>
            <a:r>
              <a:rPr lang="es-ES" dirty="0" smtClean="0"/>
              <a:t> 1104 </a:t>
            </a:r>
          </a:p>
          <a:p>
            <a:r>
              <a:rPr lang="es-ES" dirty="0" err="1" smtClean="0"/>
              <a:t>Plateau</a:t>
            </a:r>
            <a:r>
              <a:rPr lang="es-ES" dirty="0" smtClean="0"/>
              <a:t> </a:t>
            </a:r>
            <a:r>
              <a:rPr lang="es-ES" dirty="0" err="1" smtClean="0"/>
              <a:t>Rm</a:t>
            </a:r>
            <a:r>
              <a:rPr lang="es-ES" dirty="0" smtClean="0"/>
              <a:t> va de 970 a 921</a:t>
            </a:r>
            <a:endParaRPr lang="es-E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293" name="Object 5"/>
          <p:cNvGraphicFramePr>
            <a:graphicFrameLocks noChangeAspect="1"/>
          </p:cNvGraphicFramePr>
          <p:nvPr/>
        </p:nvGraphicFramePr>
        <p:xfrm>
          <a:off x="611560" y="404664"/>
          <a:ext cx="4271513" cy="48226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07" r:id="rId3" imgW="5905440" imgH="6667200" progId="">
                  <p:embed/>
                </p:oleObj>
              </mc:Choice>
              <mc:Fallback>
                <p:oleObj r:id="rId3" imgW="5905440" imgH="66672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404664"/>
                        <a:ext cx="4271513" cy="482267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882188"/>
            <a:ext cx="4487974" cy="432593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6156176" y="1844824"/>
            <a:ext cx="25202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Hubo un </a:t>
            </a:r>
            <a:r>
              <a:rPr lang="es-ES" dirty="0" err="1" smtClean="0"/>
              <a:t>switching</a:t>
            </a:r>
            <a:r>
              <a:rPr lang="es-ES" dirty="0" smtClean="0"/>
              <a:t> en el </a:t>
            </a:r>
            <a:r>
              <a:rPr lang="es-ES" dirty="0" err="1" smtClean="0"/>
              <a:t>plateau</a:t>
            </a:r>
            <a:r>
              <a:rPr lang="es-ES" dirty="0" smtClean="0"/>
              <a:t> por lo tanto la corriente luego es mayor para el mismo valor de V (</a:t>
            </a:r>
            <a:r>
              <a:rPr lang="es-ES" dirty="0" err="1" smtClean="0"/>
              <a:t>Ia,Ib</a:t>
            </a:r>
            <a:r>
              <a:rPr lang="es-ES" dirty="0" smtClean="0"/>
              <a:t>) vemos que la corriente va relajando y la resistencia. </a:t>
            </a:r>
            <a:endParaRPr lang="es-E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827584" y="3975565"/>
            <a:ext cx="3933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827584" y="3789040"/>
            <a:ext cx="3933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7138" y="3843563"/>
            <a:ext cx="2968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 smtClean="0"/>
              <a:t>Ia</a:t>
            </a:r>
            <a:endParaRPr lang="es-ES" sz="1200" dirty="0"/>
          </a:p>
        </p:txBody>
      </p:sp>
      <p:sp>
        <p:nvSpPr>
          <p:cNvPr id="10" name="TextBox 9"/>
          <p:cNvSpPr txBox="1"/>
          <p:nvPr/>
        </p:nvSpPr>
        <p:spPr>
          <a:xfrm>
            <a:off x="617038" y="3643576"/>
            <a:ext cx="5739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 err="1" smtClean="0"/>
              <a:t>Ib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216006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1124744"/>
            <a:ext cx="4456859" cy="4635144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5508104" y="1700808"/>
            <a:ext cx="2592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smtClean="0"/>
              <a:t>Este es igual al anterior pero con mas </a:t>
            </a:r>
            <a:r>
              <a:rPr lang="es-ES" dirty="0" err="1" smtClean="0"/>
              <a:t>smooth</a:t>
            </a:r>
            <a:r>
              <a:rPr lang="es-ES" dirty="0" smtClean="0"/>
              <a:t> te gusta más?????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205933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251520" y="188640"/>
            <a:ext cx="1943224" cy="923330"/>
          </a:xfrm>
          <a:prstGeom prst="rect">
            <a:avLst/>
          </a:prstGeom>
          <a:solidFill>
            <a:srgbClr val="FFC000"/>
          </a:solidFill>
        </p:spPr>
        <p:txBody>
          <a:bodyPr wrap="none">
            <a:spAutoFit/>
          </a:bodyPr>
          <a:lstStyle/>
          <a:p>
            <a:r>
              <a:rPr lang="es-AR" dirty="0" smtClean="0"/>
              <a:t>tek006ALL,6.03.56</a:t>
            </a:r>
            <a:endParaRPr lang="es-AR" dirty="0"/>
          </a:p>
          <a:p>
            <a:r>
              <a:rPr lang="es-AR" dirty="0" smtClean="0"/>
              <a:t>tek00005.png,6.04</a:t>
            </a:r>
          </a:p>
          <a:p>
            <a:endParaRPr lang="es-AR" dirty="0"/>
          </a:p>
        </p:txBody>
      </p:sp>
      <p:pic>
        <p:nvPicPr>
          <p:cNvPr id="6146" name="Picture 2" descr="F:\07-09\tek00005.png"/>
          <p:cNvPicPr>
            <a:picLocks noChangeAspect="1" noChangeArrowheads="1"/>
          </p:cNvPicPr>
          <p:nvPr/>
        </p:nvPicPr>
        <p:blipFill>
          <a:blip r:embed="rId3" cstate="print"/>
          <a:srcRect b="11802"/>
          <a:stretch>
            <a:fillRect/>
          </a:stretch>
        </p:blipFill>
        <p:spPr bwMode="auto">
          <a:xfrm>
            <a:off x="1647957" y="538148"/>
            <a:ext cx="4788024" cy="3528392"/>
          </a:xfrm>
          <a:prstGeom prst="rect">
            <a:avLst/>
          </a:prstGeom>
          <a:noFill/>
        </p:spPr>
      </p:pic>
      <p:sp>
        <p:nvSpPr>
          <p:cNvPr id="4" name="3 Cara sonriente"/>
          <p:cNvSpPr/>
          <p:nvPr/>
        </p:nvSpPr>
        <p:spPr>
          <a:xfrm>
            <a:off x="3589469" y="170494"/>
            <a:ext cx="576064" cy="504056"/>
          </a:xfrm>
          <a:prstGeom prst="smileyFace">
            <a:avLst/>
          </a:prstGeom>
          <a:solidFill>
            <a:srgbClr val="DE585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33793" name="Picture 1" descr="E:\TESIS\Carlos-Acha\Data\1410-32-X3\07-09\DSC00065.JPG"/>
          <p:cNvPicPr>
            <a:picLocks noChangeAspect="1" noChangeArrowheads="1"/>
          </p:cNvPicPr>
          <p:nvPr/>
        </p:nvPicPr>
        <p:blipFill>
          <a:blip r:embed="rId4" cstate="print"/>
          <a:srcRect t="8073"/>
          <a:stretch>
            <a:fillRect/>
          </a:stretch>
        </p:blipFill>
        <p:spPr bwMode="auto">
          <a:xfrm rot="203228">
            <a:off x="3728777" y="3422868"/>
            <a:ext cx="4764632" cy="3284984"/>
          </a:xfrm>
          <a:prstGeom prst="rect">
            <a:avLst/>
          </a:prstGeom>
          <a:noFill/>
        </p:spPr>
      </p:pic>
      <p:pic>
        <p:nvPicPr>
          <p:cNvPr id="33794" name="Picture 2" descr="E:\TESIS\Carlos-Acha\Data\1410-32-X3\07-09\DSC00067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076056" y="476672"/>
            <a:ext cx="2719851" cy="2039888"/>
          </a:xfrm>
          <a:prstGeom prst="rect">
            <a:avLst/>
          </a:prstGeom>
          <a:noFill/>
        </p:spPr>
      </p:pic>
      <p:sp>
        <p:nvSpPr>
          <p:cNvPr id="7" name="6 Cerrar llave"/>
          <p:cNvSpPr/>
          <p:nvPr/>
        </p:nvSpPr>
        <p:spPr>
          <a:xfrm>
            <a:off x="7812360" y="1268760"/>
            <a:ext cx="72008" cy="720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7 CuadroTexto"/>
          <p:cNvSpPr txBox="1"/>
          <p:nvPr/>
        </p:nvSpPr>
        <p:spPr>
          <a:xfrm>
            <a:off x="5364088" y="2780928"/>
            <a:ext cx="3779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Revisar si corresponden estas fotos</a:t>
            </a:r>
            <a:endParaRPr lang="es-AR" dirty="0"/>
          </a:p>
        </p:txBody>
      </p:sp>
      <p:sp>
        <p:nvSpPr>
          <p:cNvPr id="9" name="8 CuadroTexto"/>
          <p:cNvSpPr txBox="1"/>
          <p:nvPr/>
        </p:nvSpPr>
        <p:spPr>
          <a:xfrm>
            <a:off x="8028384" y="1124744"/>
            <a:ext cx="80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34mV</a:t>
            </a:r>
            <a:endParaRPr lang="es-AR" dirty="0"/>
          </a:p>
        </p:txBody>
      </p:sp>
      <p:cxnSp>
        <p:nvCxnSpPr>
          <p:cNvPr id="11" name="10 Conector recto de flecha"/>
          <p:cNvCxnSpPr/>
          <p:nvPr/>
        </p:nvCxnSpPr>
        <p:spPr>
          <a:xfrm>
            <a:off x="3347864" y="4941168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11 CuadroTexto"/>
          <p:cNvSpPr txBox="1"/>
          <p:nvPr/>
        </p:nvSpPr>
        <p:spPr>
          <a:xfrm>
            <a:off x="2699792" y="4869160"/>
            <a:ext cx="115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838mV</a:t>
            </a:r>
            <a:endParaRPr lang="es-AR" dirty="0"/>
          </a:p>
        </p:txBody>
      </p:sp>
      <p:cxnSp>
        <p:nvCxnSpPr>
          <p:cNvPr id="13" name="12 Conector recto de flecha"/>
          <p:cNvCxnSpPr/>
          <p:nvPr/>
        </p:nvCxnSpPr>
        <p:spPr>
          <a:xfrm>
            <a:off x="3203848" y="4797152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13 CuadroTexto"/>
          <p:cNvSpPr txBox="1"/>
          <p:nvPr/>
        </p:nvSpPr>
        <p:spPr>
          <a:xfrm>
            <a:off x="2051720" y="4509120"/>
            <a:ext cx="18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872mV  - 868?</a:t>
            </a:r>
            <a:endParaRPr lang="es-AR" dirty="0"/>
          </a:p>
        </p:txBody>
      </p:sp>
      <p:cxnSp>
        <p:nvCxnSpPr>
          <p:cNvPr id="15" name="14 Conector recto de flecha"/>
          <p:cNvCxnSpPr/>
          <p:nvPr/>
        </p:nvCxnSpPr>
        <p:spPr>
          <a:xfrm>
            <a:off x="1835696" y="6093296"/>
            <a:ext cx="18002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15 CuadroTexto"/>
          <p:cNvSpPr txBox="1"/>
          <p:nvPr/>
        </p:nvSpPr>
        <p:spPr>
          <a:xfrm>
            <a:off x="1835696" y="5877272"/>
            <a:ext cx="1486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225 </a:t>
            </a:r>
            <a:r>
              <a:rPr lang="es-AR" dirty="0" err="1" smtClean="0"/>
              <a:t>mV</a:t>
            </a:r>
            <a:r>
              <a:rPr lang="es-AR" dirty="0" smtClean="0"/>
              <a:t>- 255?</a:t>
            </a:r>
            <a:endParaRPr lang="es-AR" dirty="0"/>
          </a:p>
        </p:txBody>
      </p:sp>
      <p:sp>
        <p:nvSpPr>
          <p:cNvPr id="3" name="Right Arrow 2"/>
          <p:cNvSpPr/>
          <p:nvPr/>
        </p:nvSpPr>
        <p:spPr>
          <a:xfrm>
            <a:off x="13344" y="4950460"/>
            <a:ext cx="2952328" cy="10081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 smtClean="0"/>
              <a:t>Plateau</a:t>
            </a:r>
            <a:r>
              <a:rPr lang="es-ES" dirty="0" smtClean="0"/>
              <a:t> </a:t>
            </a:r>
            <a:r>
              <a:rPr lang="es-ES" dirty="0" err="1" smtClean="0"/>
              <a:t>Rm</a:t>
            </a:r>
            <a:r>
              <a:rPr lang="es-ES" dirty="0" smtClean="0"/>
              <a:t>=945 a 900</a:t>
            </a:r>
            <a:endParaRPr lang="es-E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33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730265"/>
              </p:ext>
            </p:extLst>
          </p:nvPr>
        </p:nvGraphicFramePr>
        <p:xfrm>
          <a:off x="0" y="764704"/>
          <a:ext cx="5652120" cy="63814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79" r:id="rId3" imgW="5905440" imgH="6667200" progId="">
                  <p:embed/>
                </p:oleObj>
              </mc:Choice>
              <mc:Fallback>
                <p:oleObj r:id="rId3" imgW="5905440" imgH="66672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764704"/>
                        <a:ext cx="5652120" cy="63814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315" name="Object 3"/>
          <p:cNvGraphicFramePr>
            <a:graphicFrameLocks noChangeAspect="1"/>
          </p:cNvGraphicFramePr>
          <p:nvPr/>
        </p:nvGraphicFramePr>
        <p:xfrm>
          <a:off x="35496" y="116632"/>
          <a:ext cx="3561435" cy="360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8" r:id="rId3" imgW="5803920" imgH="5867280" progId="">
                  <p:embed/>
                </p:oleObj>
              </mc:Choice>
              <mc:Fallback>
                <p:oleObj r:id="rId3" imgW="5803920" imgH="586728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96" y="116632"/>
                        <a:ext cx="3561435" cy="360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7" name="Object 5"/>
          <p:cNvGraphicFramePr>
            <a:graphicFrameLocks noChangeAspect="1"/>
          </p:cNvGraphicFramePr>
          <p:nvPr/>
        </p:nvGraphicFramePr>
        <p:xfrm>
          <a:off x="3558604" y="1365076"/>
          <a:ext cx="5549900" cy="544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99" r:id="rId5" imgW="5549760" imgH="5448240" progId="">
                  <p:embed/>
                </p:oleObj>
              </mc:Choice>
              <mc:Fallback>
                <p:oleObj r:id="rId5" imgW="5549760" imgH="5448240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8604" y="1365076"/>
                        <a:ext cx="5549900" cy="5448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4644008" y="683404"/>
            <a:ext cx="720080" cy="369332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Todas </a:t>
            </a:r>
            <a:endParaRPr lang="es-ES" dirty="0"/>
          </a:p>
        </p:txBody>
      </p:sp>
      <p:sp>
        <p:nvSpPr>
          <p:cNvPr id="3" name="TextBox 2"/>
          <p:cNvSpPr txBox="1"/>
          <p:nvPr/>
        </p:nvSpPr>
        <p:spPr>
          <a:xfrm>
            <a:off x="755576" y="4437112"/>
            <a:ext cx="2520280" cy="923330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De </a:t>
            </a:r>
            <a:r>
              <a:rPr lang="es-ES" dirty="0" err="1" smtClean="0"/>
              <a:t>tek</a:t>
            </a:r>
            <a:r>
              <a:rPr lang="es-ES" dirty="0" smtClean="0"/>
              <a:t> 003 a </a:t>
            </a:r>
            <a:r>
              <a:rPr lang="es-ES" dirty="0" err="1" smtClean="0"/>
              <a:t>tek</a:t>
            </a:r>
            <a:r>
              <a:rPr lang="es-ES" dirty="0" smtClean="0"/>
              <a:t> 004 aumenta la resistencia!!! Igual es poquito</a:t>
            </a:r>
            <a:endParaRPr lang="es-ES" dirty="0"/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3275856" y="404664"/>
            <a:ext cx="1368152" cy="9604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4427984" y="219998"/>
            <a:ext cx="3145156" cy="369332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s-ES" dirty="0" smtClean="0"/>
              <a:t>Eso es porque se salía de escala</a:t>
            </a:r>
            <a:endParaRPr lang="es-E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95536" y="332656"/>
            <a:ext cx="5832648" cy="369332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s-ES" dirty="0" smtClean="0"/>
              <a:t>Datos </a:t>
            </a:r>
            <a:r>
              <a:rPr lang="es-ES" dirty="0" err="1" smtClean="0"/>
              <a:t>extraidos</a:t>
            </a:r>
            <a:r>
              <a:rPr lang="es-ES" dirty="0" smtClean="0"/>
              <a:t> de las imágenes de HO54600B osciloscopio</a:t>
            </a:r>
            <a:endParaRPr lang="es-E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980728"/>
            <a:ext cx="5564674" cy="5787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15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1429" y="89999"/>
            <a:ext cx="6421141" cy="667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9038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4366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323528" y="332657"/>
            <a:ext cx="2016224" cy="1200329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s-AR" dirty="0"/>
              <a:t>tek001CH2,3.56.04</a:t>
            </a:r>
          </a:p>
          <a:p>
            <a:r>
              <a:rPr lang="es-AR" dirty="0" smtClean="0"/>
              <a:t>tek002ALL,3.56.24</a:t>
            </a:r>
          </a:p>
          <a:p>
            <a:r>
              <a:rPr lang="es-AR" dirty="0"/>
              <a:t>tek00001.png,3.56</a:t>
            </a:r>
          </a:p>
          <a:p>
            <a:endParaRPr lang="es-AR" dirty="0"/>
          </a:p>
        </p:txBody>
      </p:sp>
      <p:pic>
        <p:nvPicPr>
          <p:cNvPr id="2050" name="Picture 2" descr="E:\TESIS\Carlos-Acha\Data\1410-32-X3\07-09\tek00001.png"/>
          <p:cNvPicPr>
            <a:picLocks noChangeAspect="1" noChangeArrowheads="1"/>
          </p:cNvPicPr>
          <p:nvPr/>
        </p:nvPicPr>
        <p:blipFill>
          <a:blip r:embed="rId2" cstate="print"/>
          <a:srcRect b="10626"/>
          <a:stretch>
            <a:fillRect/>
          </a:stretch>
        </p:blipFill>
        <p:spPr bwMode="auto">
          <a:xfrm>
            <a:off x="251520" y="1196752"/>
            <a:ext cx="6264696" cy="3359423"/>
          </a:xfrm>
          <a:prstGeom prst="rect">
            <a:avLst/>
          </a:prstGeom>
          <a:noFill/>
        </p:spPr>
      </p:pic>
      <p:pic>
        <p:nvPicPr>
          <p:cNvPr id="4" name="Picture 3" descr="F:\DSC00060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364088" y="188640"/>
            <a:ext cx="3515883" cy="2636912"/>
          </a:xfrm>
          <a:prstGeom prst="rect">
            <a:avLst/>
          </a:prstGeom>
          <a:noFill/>
        </p:spPr>
      </p:pic>
      <p:pic>
        <p:nvPicPr>
          <p:cNvPr id="5" name="Picture 4" descr="F:\DSC00061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48064" y="3861048"/>
            <a:ext cx="3803915" cy="2852936"/>
          </a:xfrm>
          <a:prstGeom prst="rect">
            <a:avLst/>
          </a:prstGeom>
          <a:noFill/>
        </p:spPr>
      </p:pic>
      <p:sp>
        <p:nvSpPr>
          <p:cNvPr id="7" name="6 CuadroTexto"/>
          <p:cNvSpPr txBox="1"/>
          <p:nvPr/>
        </p:nvSpPr>
        <p:spPr>
          <a:xfrm>
            <a:off x="6516216" y="3068960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DSC00060-DSC00061</a:t>
            </a:r>
            <a:endParaRPr lang="es-AR" dirty="0"/>
          </a:p>
        </p:txBody>
      </p:sp>
      <p:sp>
        <p:nvSpPr>
          <p:cNvPr id="8" name="7 CuadroTexto"/>
          <p:cNvSpPr txBox="1"/>
          <p:nvPr/>
        </p:nvSpPr>
        <p:spPr>
          <a:xfrm>
            <a:off x="1259632" y="5517232"/>
            <a:ext cx="2592288" cy="1200329"/>
          </a:xfrm>
          <a:prstGeom prst="rect">
            <a:avLst/>
          </a:prstGeom>
          <a:solidFill>
            <a:srgbClr val="FF0000"/>
          </a:solidFill>
        </p:spPr>
        <p:txBody>
          <a:bodyPr wrap="square" rtlCol="0">
            <a:spAutoFit/>
          </a:bodyPr>
          <a:lstStyle/>
          <a:p>
            <a:r>
              <a:rPr lang="es-AR" dirty="0" smtClean="0"/>
              <a:t>Arregl</a:t>
            </a:r>
            <a:r>
              <a:rPr lang="es-AR" dirty="0"/>
              <a:t>é</a:t>
            </a:r>
            <a:r>
              <a:rPr lang="es-AR" dirty="0" smtClean="0"/>
              <a:t> los datos del </a:t>
            </a:r>
            <a:r>
              <a:rPr lang="es-AR" dirty="0" err="1" smtClean="0"/>
              <a:t>plateau</a:t>
            </a:r>
            <a:r>
              <a:rPr lang="es-AR" dirty="0" smtClean="0"/>
              <a:t> que se salieron de escala  figuraba 1.6 y era 2.86</a:t>
            </a:r>
            <a:endParaRPr lang="es-AR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809751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20578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22098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170" name="Object 2"/>
          <p:cNvGraphicFramePr>
            <a:graphicFrameLocks noChangeAspect="1"/>
          </p:cNvGraphicFramePr>
          <p:nvPr/>
        </p:nvGraphicFramePr>
        <p:xfrm>
          <a:off x="4644008" y="980728"/>
          <a:ext cx="4346510" cy="491792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7" r:id="rId3" imgW="5892840" imgH="6667200" progId="">
                  <p:embed/>
                </p:oleObj>
              </mc:Choice>
              <mc:Fallback>
                <p:oleObj r:id="rId3" imgW="5892840" imgH="66672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4008" y="980728"/>
                        <a:ext cx="4346510" cy="491792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3 Flecha abajo"/>
          <p:cNvSpPr/>
          <p:nvPr/>
        </p:nvSpPr>
        <p:spPr>
          <a:xfrm>
            <a:off x="7308304" y="620688"/>
            <a:ext cx="1512168" cy="122413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Final</a:t>
            </a:r>
          </a:p>
          <a:p>
            <a:pPr algn="ctr"/>
            <a:endParaRPr lang="es-AR" dirty="0"/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107504" y="116632"/>
          <a:ext cx="4847118" cy="568863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8" r:id="rId5" imgW="5486400" imgH="6438600" progId="">
                  <p:embed/>
                </p:oleObj>
              </mc:Choice>
              <mc:Fallback>
                <p:oleObj r:id="rId5" imgW="5486400" imgH="6438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504" y="116632"/>
                        <a:ext cx="4847118" cy="568863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6 Conector recto de flecha"/>
          <p:cNvCxnSpPr/>
          <p:nvPr/>
        </p:nvCxnSpPr>
        <p:spPr>
          <a:xfrm flipV="1">
            <a:off x="6660232" y="4005064"/>
            <a:ext cx="648072" cy="23762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6156176" y="6093296"/>
            <a:ext cx="12458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6 segundos</a:t>
            </a:r>
          </a:p>
        </p:txBody>
      </p:sp>
      <p:cxnSp>
        <p:nvCxnSpPr>
          <p:cNvPr id="9" name="8 Conector recto de flecha"/>
          <p:cNvCxnSpPr>
            <a:stCxn id="8" idx="1"/>
          </p:cNvCxnSpPr>
          <p:nvPr/>
        </p:nvCxnSpPr>
        <p:spPr>
          <a:xfrm flipH="1" flipV="1">
            <a:off x="4499992" y="2636912"/>
            <a:ext cx="1656184" cy="364105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33550" y="122238"/>
            <a:ext cx="5676900" cy="6616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260648"/>
            <a:ext cx="1944216" cy="92333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s-AR" dirty="0" smtClean="0"/>
              <a:t>tek003ALL,5.24.20</a:t>
            </a:r>
          </a:p>
          <a:p>
            <a:r>
              <a:rPr lang="es-AR" dirty="0"/>
              <a:t>tek00002.png,5.24</a:t>
            </a:r>
          </a:p>
          <a:p>
            <a:endParaRPr lang="es-AR" dirty="0"/>
          </a:p>
        </p:txBody>
      </p:sp>
      <p:pic>
        <p:nvPicPr>
          <p:cNvPr id="3074" name="Picture 2" descr="F:\07-09\tek00002.png"/>
          <p:cNvPicPr>
            <a:picLocks noChangeAspect="1" noChangeArrowheads="1"/>
          </p:cNvPicPr>
          <p:nvPr/>
        </p:nvPicPr>
        <p:blipFill>
          <a:blip r:embed="rId2" cstate="print"/>
          <a:srcRect b="10626"/>
          <a:stretch>
            <a:fillRect/>
          </a:stretch>
        </p:blipFill>
        <p:spPr bwMode="auto">
          <a:xfrm>
            <a:off x="179512" y="1269208"/>
            <a:ext cx="7518928" cy="4032000"/>
          </a:xfrm>
          <a:prstGeom prst="rect">
            <a:avLst/>
          </a:prstGeom>
          <a:noFill/>
        </p:spPr>
      </p:pic>
      <p:cxnSp>
        <p:nvCxnSpPr>
          <p:cNvPr id="5" name="4 Conector recto"/>
          <p:cNvCxnSpPr/>
          <p:nvPr/>
        </p:nvCxnSpPr>
        <p:spPr>
          <a:xfrm>
            <a:off x="179512" y="4005064"/>
            <a:ext cx="7488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5 Cerrar llave"/>
          <p:cNvSpPr/>
          <p:nvPr/>
        </p:nvSpPr>
        <p:spPr>
          <a:xfrm>
            <a:off x="7884368" y="4005064"/>
            <a:ext cx="45719" cy="7200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cxnSp>
        <p:nvCxnSpPr>
          <p:cNvPr id="7" name="6 Conector recto"/>
          <p:cNvCxnSpPr/>
          <p:nvPr/>
        </p:nvCxnSpPr>
        <p:spPr>
          <a:xfrm>
            <a:off x="331912" y="4077072"/>
            <a:ext cx="7488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7 CuadroTexto"/>
          <p:cNvSpPr txBox="1"/>
          <p:nvPr/>
        </p:nvSpPr>
        <p:spPr>
          <a:xfrm>
            <a:off x="8028384" y="3861048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smtClean="0"/>
              <a:t>8mV</a:t>
            </a:r>
            <a:endParaRPr lang="es-AR" dirty="0"/>
          </a:p>
        </p:txBody>
      </p:sp>
      <p:cxnSp>
        <p:nvCxnSpPr>
          <p:cNvPr id="9" name="8 Conector recto"/>
          <p:cNvCxnSpPr/>
          <p:nvPr/>
        </p:nvCxnSpPr>
        <p:spPr>
          <a:xfrm>
            <a:off x="484312" y="1772816"/>
            <a:ext cx="7488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9 Conector recto"/>
          <p:cNvCxnSpPr/>
          <p:nvPr/>
        </p:nvCxnSpPr>
        <p:spPr>
          <a:xfrm>
            <a:off x="467544" y="1628800"/>
            <a:ext cx="748883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10 Cerrar llave"/>
          <p:cNvSpPr/>
          <p:nvPr/>
        </p:nvSpPr>
        <p:spPr>
          <a:xfrm>
            <a:off x="8054673" y="1628800"/>
            <a:ext cx="45719" cy="14401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2" name="11 CuadroTexto"/>
          <p:cNvSpPr txBox="1"/>
          <p:nvPr/>
        </p:nvSpPr>
        <p:spPr>
          <a:xfrm>
            <a:off x="8100392" y="148478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28mV</a:t>
            </a:r>
            <a:endParaRPr lang="es-AR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2" name="Object 2"/>
          <p:cNvGraphicFramePr>
            <a:graphicFrameLocks noChangeAspect="1"/>
          </p:cNvGraphicFramePr>
          <p:nvPr/>
        </p:nvGraphicFramePr>
        <p:xfrm>
          <a:off x="179512" y="95250"/>
          <a:ext cx="5956300" cy="666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3" r:id="rId3" imgW="5956200" imgH="6667200" progId="">
                  <p:embed/>
                </p:oleObj>
              </mc:Choice>
              <mc:Fallback>
                <p:oleObj r:id="rId3" imgW="5956200" imgH="66672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512" y="95250"/>
                        <a:ext cx="5956300" cy="666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6156176" y="476672"/>
            <a:ext cx="2592288" cy="1754326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s-AR" dirty="0" smtClean="0"/>
              <a:t>Ver la escala temporal diferente a la anterior se ve relajación , la escala temporal es corta , en el anterior al principio se ve relajación</a:t>
            </a:r>
            <a:endParaRPr lang="es-AR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159" y="624239"/>
            <a:ext cx="5989681" cy="5609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4428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Rectángulo"/>
          <p:cNvSpPr/>
          <p:nvPr/>
        </p:nvSpPr>
        <p:spPr>
          <a:xfrm>
            <a:off x="611560" y="476672"/>
            <a:ext cx="1943224" cy="92333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spAutoFit/>
          </a:bodyPr>
          <a:lstStyle/>
          <a:p>
            <a:r>
              <a:rPr lang="es-AR" dirty="0" smtClean="0"/>
              <a:t>tek004ALL,5.34.34</a:t>
            </a:r>
          </a:p>
          <a:p>
            <a:r>
              <a:rPr lang="es-AR" dirty="0"/>
              <a:t>tek00003.png,5.34</a:t>
            </a:r>
          </a:p>
          <a:p>
            <a:endParaRPr lang="es-AR" dirty="0"/>
          </a:p>
        </p:txBody>
      </p:sp>
      <p:pic>
        <p:nvPicPr>
          <p:cNvPr id="4098" name="Picture 2" descr="F:\07-09\tek00003.png"/>
          <p:cNvPicPr>
            <a:picLocks noChangeAspect="1" noChangeArrowheads="1"/>
          </p:cNvPicPr>
          <p:nvPr/>
        </p:nvPicPr>
        <p:blipFill>
          <a:blip r:embed="rId2" cstate="print"/>
          <a:srcRect b="10626"/>
          <a:stretch>
            <a:fillRect/>
          </a:stretch>
        </p:blipFill>
        <p:spPr bwMode="auto">
          <a:xfrm>
            <a:off x="611560" y="1628800"/>
            <a:ext cx="7620000" cy="4086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323528" y="404664"/>
          <a:ext cx="5100946" cy="571001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7" r:id="rId3" imgW="5956200" imgH="6667200" progId="">
                  <p:embed/>
                </p:oleObj>
              </mc:Choice>
              <mc:Fallback>
                <p:oleObj r:id="rId3" imgW="5956200" imgH="66672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528" y="404664"/>
                        <a:ext cx="5100946" cy="571001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2 CuadroTexto"/>
          <p:cNvSpPr txBox="1"/>
          <p:nvPr/>
        </p:nvSpPr>
        <p:spPr>
          <a:xfrm>
            <a:off x="6012160" y="1340768"/>
            <a:ext cx="20882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Trata de relajar y volver a 1200 </a:t>
            </a:r>
            <a:r>
              <a:rPr lang="es-AR" dirty="0" err="1" smtClean="0"/>
              <a:t>ohms</a:t>
            </a:r>
            <a:endParaRPr lang="es-A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1585</TotalTime>
  <Words>181</Words>
  <Application>Microsoft Office PowerPoint</Application>
  <PresentationFormat>On-screen Show (4:3)</PresentationFormat>
  <Paragraphs>41</Paragraphs>
  <Slides>22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0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Calibri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G y G</dc:creator>
  <cp:lastModifiedBy>Luffi</cp:lastModifiedBy>
  <cp:revision>89</cp:revision>
  <dcterms:created xsi:type="dcterms:W3CDTF">2017-09-11T13:16:06Z</dcterms:created>
  <dcterms:modified xsi:type="dcterms:W3CDTF">2017-09-28T23:43:55Z</dcterms:modified>
</cp:coreProperties>
</file>