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87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3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76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63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2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3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26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72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9FC8-EB1E-4591-8532-278EAD9F359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985C-B930-4192-95C2-2B04DBFE0B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13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65079"/>
              </p:ext>
            </p:extLst>
          </p:nvPr>
        </p:nvGraphicFramePr>
        <p:xfrm>
          <a:off x="3130550" y="1814513"/>
          <a:ext cx="59309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KGPlot" r:id="rId3" imgW="5930640" imgH="3225600" progId="KGraph_Plot">
                  <p:embed/>
                </p:oleObj>
              </mc:Choice>
              <mc:Fallback>
                <p:oleObj name="KGPlot" r:id="rId3" imgW="5930640" imgH="32256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0550" y="1814513"/>
                        <a:ext cx="59309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74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9" y="64559"/>
            <a:ext cx="5938921" cy="67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12" y="1100617"/>
            <a:ext cx="5938921" cy="3243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6108" y="5073181"/>
            <a:ext cx="7342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m1+m2*(1-exp(-(m0/m3)))+m4*log(m0+1);m1=12000;m2=2;m3=1;m4=1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68" y="374917"/>
            <a:ext cx="3061391" cy="2007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468" y="2769907"/>
            <a:ext cx="3061391" cy="20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1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29930"/>
              </p:ext>
            </p:extLst>
          </p:nvPr>
        </p:nvGraphicFramePr>
        <p:xfrm>
          <a:off x="1218624" y="299908"/>
          <a:ext cx="5500832" cy="618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KGPlot" r:id="rId3" imgW="5930640" imgH="6667200" progId="KGraph_Plot">
                  <p:embed/>
                </p:oleObj>
              </mc:Choice>
              <mc:Fallback>
                <p:oleObj name="KGPlot" r:id="rId3" imgW="593064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624" y="299908"/>
                        <a:ext cx="5500832" cy="6184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996545" y="1734465"/>
            <a:ext cx="3269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y = m1+m2*(1-exp(-(m0/m3)))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Value</a:t>
            </a:r>
            <a:r>
              <a:rPr lang="es-ES" dirty="0" smtClean="0"/>
              <a:t>	Error</a:t>
            </a:r>
          </a:p>
          <a:p>
            <a:r>
              <a:rPr lang="es-ES" dirty="0" smtClean="0"/>
              <a:t>m1 	8445.8	24.489</a:t>
            </a:r>
          </a:p>
          <a:p>
            <a:r>
              <a:rPr lang="es-ES" dirty="0" smtClean="0"/>
              <a:t>m2 	2711.1	24.653</a:t>
            </a:r>
          </a:p>
          <a:p>
            <a:r>
              <a:rPr lang="es-ES" dirty="0" smtClean="0"/>
              <a:t>m3 	96.329	1.8026</a:t>
            </a:r>
          </a:p>
          <a:p>
            <a:r>
              <a:rPr lang="es-ES" dirty="0" err="1" smtClean="0"/>
              <a:t>Chisq</a:t>
            </a:r>
            <a:r>
              <a:rPr lang="es-ES" dirty="0" smtClean="0"/>
              <a:t>	1.5984e+7	NA</a:t>
            </a:r>
          </a:p>
          <a:p>
            <a:r>
              <a:rPr lang="es-ES" dirty="0" smtClean="0"/>
              <a:t>R	0.97334	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9" y="1807199"/>
            <a:ext cx="5938921" cy="32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318250" y="835459"/>
          <a:ext cx="59309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KGPlot" r:id="rId3" imgW="5930640" imgH="3124080" progId="KGraph_Plot">
                  <p:embed/>
                </p:oleObj>
              </mc:Choice>
              <mc:Fallback>
                <p:oleObj name="KGPlot" r:id="rId3" imgW="5930640" imgH="312408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8250" y="835459"/>
                        <a:ext cx="59309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3" y="1779153"/>
            <a:ext cx="4904508" cy="36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9818" y="4588501"/>
            <a:ext cx="34774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y = m1+m2*(1-exp(-(m0/m3))^ 2)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Value</a:t>
            </a:r>
            <a:r>
              <a:rPr lang="es-ES" dirty="0" smtClean="0"/>
              <a:t>	Error</a:t>
            </a:r>
          </a:p>
          <a:p>
            <a:r>
              <a:rPr lang="es-ES" dirty="0" smtClean="0"/>
              <a:t>m1 	-0.14607	0.0021884</a:t>
            </a:r>
          </a:p>
          <a:p>
            <a:r>
              <a:rPr lang="es-ES" dirty="0" smtClean="0"/>
              <a:t>m2 	0.30238	0.0034987</a:t>
            </a:r>
          </a:p>
          <a:p>
            <a:r>
              <a:rPr lang="es-ES" dirty="0" smtClean="0"/>
              <a:t>m3 	1240.5	40.842</a:t>
            </a:r>
          </a:p>
          <a:p>
            <a:r>
              <a:rPr lang="es-ES" dirty="0" err="1" smtClean="0"/>
              <a:t>Chisq</a:t>
            </a:r>
            <a:r>
              <a:rPr lang="es-ES" dirty="0" smtClean="0"/>
              <a:t>	0.50187	NA</a:t>
            </a:r>
          </a:p>
          <a:p>
            <a:r>
              <a:rPr lang="es-ES" dirty="0" smtClean="0"/>
              <a:t>R	0.96415	NA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8" y="179999"/>
            <a:ext cx="5938921" cy="667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58" y="283963"/>
            <a:ext cx="3690251" cy="41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249" y="416481"/>
            <a:ext cx="3061391" cy="20072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248" y="3603026"/>
            <a:ext cx="3061391" cy="2007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5" y="341719"/>
            <a:ext cx="5938921" cy="5876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0470" y="5849028"/>
            <a:ext cx="6456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m1+m2*(1-(1/</a:t>
            </a:r>
            <a:r>
              <a:rPr lang="es-ES" dirty="0" err="1" smtClean="0"/>
              <a:t>exp</a:t>
            </a:r>
            <a:r>
              <a:rPr lang="es-ES" dirty="0" smtClean="0"/>
              <a:t>((m0/m3)^ m4)));m1=8000;m2=4;m3=1;m4=0.5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24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13" y="713454"/>
            <a:ext cx="3602068" cy="4094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2" y="179999"/>
            <a:ext cx="593892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3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9" y="89999"/>
            <a:ext cx="593892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38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KaleidaGraph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13</cp:revision>
  <dcterms:created xsi:type="dcterms:W3CDTF">2017-11-16T15:07:35Z</dcterms:created>
  <dcterms:modified xsi:type="dcterms:W3CDTF">2017-11-16T22:22:37Z</dcterms:modified>
</cp:coreProperties>
</file>