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5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7217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8351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8926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5640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2631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48933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87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4746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31203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8896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1388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s-E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s-E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E5FE35-13A5-4A55-AD63-9AEE7B47F7C2}" type="datetimeFigureOut">
              <a:rPr lang="es-ES" smtClean="0"/>
              <a:t>19/10/2017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1203F-FFED-4A0F-B9ED-82D8BA413608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4683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14-10</a:t>
            </a:r>
            <a:endParaRPr lang="es-E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8716797"/>
              </p:ext>
            </p:extLst>
          </p:nvPr>
        </p:nvGraphicFramePr>
        <p:xfrm>
          <a:off x="2889250" y="95250"/>
          <a:ext cx="64135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KGPlot" r:id="rId3" imgW="6413400" imgH="6667200" progId="KGraph_Plot">
                  <p:embed/>
                </p:oleObj>
              </mc:Choice>
              <mc:Fallback>
                <p:oleObj name="KGPlot" r:id="rId3" imgW="641340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89250" y="95250"/>
                        <a:ext cx="6413500" cy="666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70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14-10</a:t>
            </a:r>
            <a:endParaRPr lang="es-E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3199513"/>
              </p:ext>
            </p:extLst>
          </p:nvPr>
        </p:nvGraphicFramePr>
        <p:xfrm>
          <a:off x="1016000" y="103414"/>
          <a:ext cx="58928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KGPlot" r:id="rId3" imgW="5892840" imgH="6667200" progId="KGraph_Plot">
                  <p:embed/>
                </p:oleObj>
              </mc:Choice>
              <mc:Fallback>
                <p:oleObj name="KGPlot" r:id="rId3" imgW="589284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16000" y="103414"/>
                        <a:ext cx="5892800" cy="666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599479"/>
              </p:ext>
            </p:extLst>
          </p:nvPr>
        </p:nvGraphicFramePr>
        <p:xfrm>
          <a:off x="7606392" y="519793"/>
          <a:ext cx="4204607" cy="4302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KGPlot" r:id="rId5" imgW="6514920" imgH="6667200" progId="KGraph_Plot">
                  <p:embed/>
                </p:oleObj>
              </mc:Choice>
              <mc:Fallback>
                <p:oleObj name="KGPlot" r:id="rId5" imgW="651492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606392" y="519793"/>
                        <a:ext cx="4204607" cy="4302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4884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ntagon 1"/>
          <p:cNvSpPr/>
          <p:nvPr/>
        </p:nvSpPr>
        <p:spPr>
          <a:xfrm>
            <a:off x="11179629" y="6433457"/>
            <a:ext cx="804285" cy="337457"/>
          </a:xfrm>
          <a:prstGeom prst="homePlat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smtClean="0"/>
              <a:t>14-10</a:t>
            </a:r>
            <a:endParaRPr lang="es-ES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583565"/>
              </p:ext>
            </p:extLst>
          </p:nvPr>
        </p:nvGraphicFramePr>
        <p:xfrm>
          <a:off x="778329" y="574222"/>
          <a:ext cx="3824586" cy="43461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KGPlot" r:id="rId3" imgW="5867280" imgH="6667200" progId="KGraph_Plot">
                  <p:embed/>
                </p:oleObj>
              </mc:Choice>
              <mc:Fallback>
                <p:oleObj name="KGPlot" r:id="rId3" imgW="586728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8329" y="574222"/>
                        <a:ext cx="3824586" cy="434612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69244649"/>
              </p:ext>
            </p:extLst>
          </p:nvPr>
        </p:nvGraphicFramePr>
        <p:xfrm>
          <a:off x="5034643" y="103414"/>
          <a:ext cx="58674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KGPlot" r:id="rId5" imgW="5867280" imgH="6667200" progId="KGraph_Plot">
                  <p:embed/>
                </p:oleObj>
              </mc:Choice>
              <mc:Fallback>
                <p:oleObj name="KGPlot" r:id="rId5" imgW="5867280" imgH="6667200" progId="KGraph_Plot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034643" y="103414"/>
                        <a:ext cx="5867400" cy="6667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344750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KaleidaGraph Plot</vt:lpstr>
      <vt:lpstr>PowerPoint Presentation</vt:lpstr>
      <vt:lpstr>PowerPoint Presentation</vt:lpstr>
      <vt:lpstr>PowerPoint Presentation</vt:lpstr>
    </vt:vector>
  </TitlesOfParts>
  <Company>Luffi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Luffi</dc:creator>
  <cp:lastModifiedBy>Luffi</cp:lastModifiedBy>
  <cp:revision>2</cp:revision>
  <dcterms:created xsi:type="dcterms:W3CDTF">2017-10-19T18:29:13Z</dcterms:created>
  <dcterms:modified xsi:type="dcterms:W3CDTF">2017-10-19T18:37:27Z</dcterms:modified>
</cp:coreProperties>
</file>