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67" r:id="rId4"/>
    <p:sldId id="264" r:id="rId5"/>
    <p:sldId id="265" r:id="rId6"/>
    <p:sldId id="263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26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552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192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377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358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867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75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958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03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679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446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EA0A-DBA9-4126-AD73-EA8D7AF39060}" type="datetimeFigureOut">
              <a:rPr lang="es-ES" smtClean="0"/>
              <a:t>31/08/2017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6E81C-4CE9-407C-82CA-AADD46E5F7EF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21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15-08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1" y="179999"/>
            <a:ext cx="6421141" cy="667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02581" y="31946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Vemos que le pasó algo en el pulso y luego sigue !!!</a:t>
            </a:r>
          </a:p>
          <a:p>
            <a:r>
              <a:rPr lang="es-ES" dirty="0" smtClean="0"/>
              <a:t>Esto le pasó  antes </a:t>
            </a:r>
            <a:endParaRPr lang="es-E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2" y="1228661"/>
            <a:ext cx="5166839" cy="537352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8631381" y="1086759"/>
            <a:ext cx="612390" cy="631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16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15-08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557" y="367090"/>
            <a:ext cx="6421141" cy="667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65698" y="1246909"/>
            <a:ext cx="3716073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Los cambios producidos en el </a:t>
            </a:r>
            <a:r>
              <a:rPr lang="es-ES" dirty="0" err="1" smtClean="0"/>
              <a:t>plateu</a:t>
            </a:r>
            <a:r>
              <a:rPr lang="es-ES" dirty="0" smtClean="0"/>
              <a:t> son pequeños pero se ve como que relaja!!!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939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15-08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17" y="179999"/>
            <a:ext cx="5812021" cy="667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83236" y="1302327"/>
            <a:ext cx="4100678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En estos archivos vimos como que quería subir la resistencia pero si prestamos atención parece que quiere bajar porque la curva </a:t>
            </a:r>
            <a:r>
              <a:rPr lang="es-ES" dirty="0"/>
              <a:t>v</a:t>
            </a:r>
            <a:r>
              <a:rPr lang="es-ES" dirty="0" smtClean="0"/>
              <a:t>a subiendo un poquito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2875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15-08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38" y="0"/>
            <a:ext cx="6862462" cy="667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98282" y="1440873"/>
            <a:ext cx="258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Relajación-DESASTRE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554" y="-8962"/>
            <a:ext cx="5850091" cy="66780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8691" y="1440873"/>
            <a:ext cx="1302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Bajada y relajación aceptable?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555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693" y="502233"/>
            <a:ext cx="6192721" cy="66016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4" y="225142"/>
            <a:ext cx="5315339" cy="552796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11381" y="5500255"/>
            <a:ext cx="4862946" cy="111875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 este ajuste tardaría 40,2 segundos en relajarse hasta 1100 </a:t>
            </a:r>
            <a:r>
              <a:rPr lang="es-ES" dirty="0" err="1" smtClean="0"/>
              <a:t>ohms</a:t>
            </a:r>
            <a:r>
              <a:rPr lang="es-ES" dirty="0" smtClean="0"/>
              <a:t>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274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1" t="-2207" b="1"/>
          <a:stretch/>
        </p:blipFill>
        <p:spPr>
          <a:xfrm>
            <a:off x="4128655" y="69274"/>
            <a:ext cx="7411356" cy="7228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7635"/>
            <a:ext cx="6002371" cy="667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39636" y="346364"/>
            <a:ext cx="3754582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SIEMPRE HACEMOS QUE BAJE </a:t>
            </a:r>
            <a:r>
              <a:rPr lang="es-ES" dirty="0" err="1" smtClean="0"/>
              <a:t>Rm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105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15-08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0" y="242303"/>
            <a:ext cx="5611091" cy="56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2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15-08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722" y="942109"/>
            <a:ext cx="5035696" cy="5036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816"/>
            <a:ext cx="5812021" cy="58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67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15-08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7312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85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14</cp:revision>
  <dcterms:created xsi:type="dcterms:W3CDTF">2017-08-31T19:04:21Z</dcterms:created>
  <dcterms:modified xsi:type="dcterms:W3CDTF">2017-08-31T21:20:01Z</dcterms:modified>
</cp:coreProperties>
</file>