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73AC-0DBB-4AEB-A672-E7F9A3714E83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BCD-5A22-4E7C-B6BD-755CDD50B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14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73AC-0DBB-4AEB-A672-E7F9A3714E83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BCD-5A22-4E7C-B6BD-755CDD50B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26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73AC-0DBB-4AEB-A672-E7F9A3714E83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BCD-5A22-4E7C-B6BD-755CDD50B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90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73AC-0DBB-4AEB-A672-E7F9A3714E83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BCD-5A22-4E7C-B6BD-755CDD50B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2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73AC-0DBB-4AEB-A672-E7F9A3714E83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BCD-5A22-4E7C-B6BD-755CDD50B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70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73AC-0DBB-4AEB-A672-E7F9A3714E83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BCD-5A22-4E7C-B6BD-755CDD50B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48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73AC-0DBB-4AEB-A672-E7F9A3714E83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BCD-5A22-4E7C-B6BD-755CDD50B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39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73AC-0DBB-4AEB-A672-E7F9A3714E83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BCD-5A22-4E7C-B6BD-755CDD50B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1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73AC-0DBB-4AEB-A672-E7F9A3714E83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BCD-5A22-4E7C-B6BD-755CDD50B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74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73AC-0DBB-4AEB-A672-E7F9A3714E83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BCD-5A22-4E7C-B6BD-755CDD50B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72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73AC-0DBB-4AEB-A672-E7F9A3714E83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BCD-5A22-4E7C-B6BD-755CDD50B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5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73AC-0DBB-4AEB-A672-E7F9A3714E83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37BCD-5A22-4E7C-B6BD-755CDD50B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57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" y="1480458"/>
            <a:ext cx="8309428" cy="4985657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17-10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345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64" y="89999"/>
            <a:ext cx="5875471" cy="6678001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17-10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954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49" y="89999"/>
            <a:ext cx="5964301" cy="6678001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17-10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119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771" y="707571"/>
            <a:ext cx="3363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lo puedo hacer con tek11 </a:t>
            </a:r>
            <a:r>
              <a:rPr lang="es-ES" dirty="0" err="1" smtClean="0"/>
              <a:t>plateau</a:t>
            </a:r>
            <a:endParaRPr lang="es-ES" dirty="0" smtClean="0"/>
          </a:p>
          <a:p>
            <a:r>
              <a:rPr lang="es-ES" dirty="0" smtClean="0"/>
              <a:t>Tek10 completo</a:t>
            </a:r>
          </a:p>
          <a:p>
            <a:r>
              <a:rPr lang="es-ES" dirty="0" smtClean="0"/>
              <a:t>Tek09 completo</a:t>
            </a:r>
          </a:p>
          <a:p>
            <a:r>
              <a:rPr lang="es-ES" dirty="0" smtClean="0"/>
              <a:t>Tek08 </a:t>
            </a:r>
            <a:r>
              <a:rPr lang="es-ES" dirty="0" err="1" smtClean="0"/>
              <a:t>plateau</a:t>
            </a:r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tek07 </a:t>
            </a:r>
            <a:r>
              <a:rPr lang="es-ES" dirty="0" err="1" smtClean="0"/>
              <a:t>plateau</a:t>
            </a:r>
            <a:endParaRPr lang="es-ES" dirty="0" smtClean="0"/>
          </a:p>
          <a:p>
            <a:r>
              <a:rPr lang="es-ES" dirty="0" err="1" smtClean="0"/>
              <a:t>Tek</a:t>
            </a:r>
            <a:r>
              <a:rPr lang="es-ES" dirty="0" smtClean="0"/>
              <a:t> 06 </a:t>
            </a:r>
            <a:r>
              <a:rPr lang="es-ES" dirty="0" err="1" smtClean="0"/>
              <a:t>plateau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Pentagon 2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17-10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731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Luffi</dc:creator>
  <cp:lastModifiedBy>Luffi</cp:lastModifiedBy>
  <cp:revision>4</cp:revision>
  <dcterms:created xsi:type="dcterms:W3CDTF">2017-10-19T18:03:34Z</dcterms:created>
  <dcterms:modified xsi:type="dcterms:W3CDTF">2017-10-19T18:28:26Z</dcterms:modified>
</cp:coreProperties>
</file>