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9" d="100"/>
          <a:sy n="69" d="100"/>
        </p:scale>
        <p:origin x="6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FB8E3-CAF6-4CE3-B546-233AF0ABD0DC}" type="datetimeFigureOut">
              <a:rPr lang="es-ES" smtClean="0"/>
              <a:t>14/12/2017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7C988-8870-4AEE-8246-B9233A30B97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8529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FB8E3-CAF6-4CE3-B546-233AF0ABD0DC}" type="datetimeFigureOut">
              <a:rPr lang="es-ES" smtClean="0"/>
              <a:t>14/12/2017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7C988-8870-4AEE-8246-B9233A30B97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72178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FB8E3-CAF6-4CE3-B546-233AF0ABD0DC}" type="datetimeFigureOut">
              <a:rPr lang="es-ES" smtClean="0"/>
              <a:t>14/12/2017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7C988-8870-4AEE-8246-B9233A30B97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0905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FB8E3-CAF6-4CE3-B546-233AF0ABD0DC}" type="datetimeFigureOut">
              <a:rPr lang="es-ES" smtClean="0"/>
              <a:t>14/12/2017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7C988-8870-4AEE-8246-B9233A30B97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334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FB8E3-CAF6-4CE3-B546-233AF0ABD0DC}" type="datetimeFigureOut">
              <a:rPr lang="es-ES" smtClean="0"/>
              <a:t>14/12/2017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7C988-8870-4AEE-8246-B9233A30B97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9651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FB8E3-CAF6-4CE3-B546-233AF0ABD0DC}" type="datetimeFigureOut">
              <a:rPr lang="es-ES" smtClean="0"/>
              <a:t>14/12/2017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7C988-8870-4AEE-8246-B9233A30B97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9086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FB8E3-CAF6-4CE3-B546-233AF0ABD0DC}" type="datetimeFigureOut">
              <a:rPr lang="es-ES" smtClean="0"/>
              <a:t>14/12/2017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7C988-8870-4AEE-8246-B9233A30B97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4236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FB8E3-CAF6-4CE3-B546-233AF0ABD0DC}" type="datetimeFigureOut">
              <a:rPr lang="es-ES" smtClean="0"/>
              <a:t>14/12/2017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7C988-8870-4AEE-8246-B9233A30B97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352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FB8E3-CAF6-4CE3-B546-233AF0ABD0DC}" type="datetimeFigureOut">
              <a:rPr lang="es-ES" smtClean="0"/>
              <a:t>14/12/2017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7C988-8870-4AEE-8246-B9233A30B97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3831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FB8E3-CAF6-4CE3-B546-233AF0ABD0DC}" type="datetimeFigureOut">
              <a:rPr lang="es-ES" smtClean="0"/>
              <a:t>14/12/2017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7C988-8870-4AEE-8246-B9233A30B97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7204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FB8E3-CAF6-4CE3-B546-233AF0ABD0DC}" type="datetimeFigureOut">
              <a:rPr lang="es-ES" smtClean="0"/>
              <a:t>14/12/2017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7C988-8870-4AEE-8246-B9233A30B97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4900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0FB8E3-CAF6-4CE3-B546-233AF0ABD0DC}" type="datetimeFigureOut">
              <a:rPr lang="es-ES" smtClean="0"/>
              <a:t>14/12/2017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7C988-8870-4AEE-8246-B9233A30B977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0135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4754" y="595746"/>
            <a:ext cx="5052371" cy="5805165"/>
          </a:xfrm>
          <a:prstGeom prst="rect">
            <a:avLst/>
          </a:prstGeom>
        </p:spPr>
      </p:pic>
      <p:sp>
        <p:nvSpPr>
          <p:cNvPr id="7" name="Pentagon 6"/>
          <p:cNvSpPr/>
          <p:nvPr/>
        </p:nvSpPr>
        <p:spPr>
          <a:xfrm>
            <a:off x="11179629" y="6433457"/>
            <a:ext cx="804285" cy="337457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18-07</a:t>
            </a:r>
            <a:endParaRPr lang="es-E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637" y="1792793"/>
            <a:ext cx="5685117" cy="341107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73741" y="788894"/>
            <a:ext cx="4482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Pulsos para ver como está la muestra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29561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4307" y="209698"/>
            <a:ext cx="6155322" cy="6223759"/>
          </a:xfrm>
          <a:prstGeom prst="rect">
            <a:avLst/>
          </a:prstGeom>
        </p:spPr>
      </p:pic>
      <p:sp>
        <p:nvSpPr>
          <p:cNvPr id="5" name="Pentagon 4"/>
          <p:cNvSpPr/>
          <p:nvPr/>
        </p:nvSpPr>
        <p:spPr>
          <a:xfrm>
            <a:off x="11179629" y="6433457"/>
            <a:ext cx="804285" cy="337457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18-07</a:t>
            </a:r>
            <a:endParaRPr lang="es-ES" dirty="0"/>
          </a:p>
        </p:txBody>
      </p:sp>
      <p:sp>
        <p:nvSpPr>
          <p:cNvPr id="6" name="TextBox 5"/>
          <p:cNvSpPr txBox="1"/>
          <p:nvPr/>
        </p:nvSpPr>
        <p:spPr>
          <a:xfrm>
            <a:off x="627529" y="1272988"/>
            <a:ext cx="35141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Superposición de varios pulsos.</a:t>
            </a:r>
          </a:p>
          <a:p>
            <a:r>
              <a:rPr lang="es-ES" dirty="0"/>
              <a:t> </a:t>
            </a:r>
            <a:r>
              <a:rPr lang="es-ES" dirty="0" smtClean="0"/>
              <a:t>LLAMA la atención que sigue bajando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16623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265" y="435261"/>
            <a:ext cx="6421141" cy="5876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133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4120" y="0"/>
            <a:ext cx="6421141" cy="667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913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21</Words>
  <Application>Microsoft Office PowerPoint</Application>
  <PresentationFormat>Widescreen</PresentationFormat>
  <Paragraphs>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Luffi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Luffi</dc:creator>
  <cp:lastModifiedBy>Luffi</cp:lastModifiedBy>
  <cp:revision>6</cp:revision>
  <dcterms:created xsi:type="dcterms:W3CDTF">2017-08-09T14:23:00Z</dcterms:created>
  <dcterms:modified xsi:type="dcterms:W3CDTF">2017-12-14T21:16:49Z</dcterms:modified>
</cp:coreProperties>
</file>