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7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30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5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1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0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2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E1CF-EEB5-4DA2-9460-A70E049E0127}" type="datetimeFigureOut">
              <a:rPr lang="es-ES" smtClean="0"/>
              <a:t>07/09/2017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3212-AD2A-4E54-A926-EC1241C32B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0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-2777"/>
            <a:ext cx="6506385" cy="6370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3600" y="1399309"/>
            <a:ext cx="221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Transición del día 15 al 18 vemos que se relajó un poco desde el día 15</a:t>
            </a:r>
            <a:endParaRPr lang="es-ES" dirty="0"/>
          </a:p>
        </p:txBody>
      </p:sp>
      <p:sp>
        <p:nvSpPr>
          <p:cNvPr id="6" name="Pentagon 5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5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0" y="658035"/>
            <a:ext cx="4630283" cy="528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5564" y="6137564"/>
            <a:ext cx="649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un pulso al otro bajó un poco la resistencia , tiene una tendencia a recuperarse  en la parte final , es así para todos los datos</a:t>
            </a:r>
            <a:endParaRPr lang="es-ES" dirty="0"/>
          </a:p>
        </p:txBody>
      </p:sp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65" y="353235"/>
            <a:ext cx="642114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8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42" y="886690"/>
            <a:ext cx="5317949" cy="5342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151" y="124691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smtClean="0"/>
              <a:t>nos pusieron contentos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7" y="886690"/>
            <a:ext cx="4963999" cy="5666509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7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6" y="422509"/>
            <a:ext cx="642114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95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055" y="3422073"/>
            <a:ext cx="6830291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Hacer I-v  R I de todas para ver que recupera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07565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9" y="176649"/>
            <a:ext cx="5924496" cy="6591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8328" y="3879272"/>
            <a:ext cx="1759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</a:t>
            </a:r>
            <a:r>
              <a:rPr lang="es-ES" sz="1200" dirty="0" smtClean="0"/>
              <a:t>ampa –</a:t>
            </a:r>
            <a:r>
              <a:rPr lang="es-ES" sz="1200" dirty="0" err="1" smtClean="0"/>
              <a:t>plateau</a:t>
            </a:r>
            <a:r>
              <a:rPr lang="es-ES" sz="1200" dirty="0" smtClean="0"/>
              <a:t>-rampa</a:t>
            </a:r>
            <a:endParaRPr lang="es-E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50726" y="2438400"/>
            <a:ext cx="376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Parece que se calienta porque la resistencia baja,    ¿fase conductora?</a:t>
            </a:r>
            <a:endParaRPr lang="es-ES" dirty="0"/>
          </a:p>
        </p:txBody>
      </p:sp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8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3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10</cp:revision>
  <dcterms:created xsi:type="dcterms:W3CDTF">2017-08-22T16:59:53Z</dcterms:created>
  <dcterms:modified xsi:type="dcterms:W3CDTF">2017-09-07T19:52:18Z</dcterms:modified>
</cp:coreProperties>
</file>