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2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4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6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71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7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52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5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280-FA7F-49ED-8C83-E9B7D2F51F4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F954-426A-4C92-BEDD-4C666E197F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59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13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64" y="481885"/>
            <a:ext cx="5875471" cy="6678001"/>
          </a:xfrm>
          <a:prstGeom prst="rect">
            <a:avLst/>
          </a:prstGeom>
        </p:spPr>
      </p:pic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94657" y="1992085"/>
            <a:ext cx="2960914" cy="2558143"/>
          </a:xfrm>
          <a:prstGeom prst="actionButtonHelp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9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960855"/>
            <a:ext cx="4777422" cy="5429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93" y="-116829"/>
            <a:ext cx="587547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1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9" y="89999"/>
            <a:ext cx="58120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4" y="351256"/>
            <a:ext cx="4288167" cy="4873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351256"/>
            <a:ext cx="58120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4" y="1374514"/>
            <a:ext cx="4240222" cy="4677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98" y="179999"/>
            <a:ext cx="605313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31" y="613971"/>
            <a:ext cx="5178369" cy="5385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3" y="180000"/>
            <a:ext cx="6012927" cy="62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9" y="89999"/>
            <a:ext cx="5812021" cy="667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829" y="1295400"/>
            <a:ext cx="21227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Mirar diapositiva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1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9" y="89999"/>
            <a:ext cx="581202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19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343" y="1992086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Vemos la zona del </a:t>
            </a:r>
            <a:r>
              <a:rPr lang="es-ES" dirty="0" err="1" smtClean="0"/>
              <a:t>plateau</a:t>
            </a:r>
            <a:r>
              <a:rPr lang="es-ES" dirty="0" smtClean="0"/>
              <a:t> ,casi igual!!!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9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14" y="89999"/>
            <a:ext cx="625617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4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19-10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9" y="89999"/>
            <a:ext cx="58120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22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25</cp:revision>
  <dcterms:created xsi:type="dcterms:W3CDTF">2017-10-19T22:47:44Z</dcterms:created>
  <dcterms:modified xsi:type="dcterms:W3CDTF">2017-10-24T17:16:57Z</dcterms:modified>
</cp:coreProperties>
</file>