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65" r:id="rId3"/>
    <p:sldId id="266" r:id="rId4"/>
    <p:sldId id="261" r:id="rId5"/>
    <p:sldId id="262" r:id="rId6"/>
    <p:sldId id="257" r:id="rId7"/>
    <p:sldId id="258" r:id="rId8"/>
    <p:sldId id="267" r:id="rId9"/>
    <p:sldId id="259" r:id="rId10"/>
    <p:sldId id="268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FF"/>
    <a:srgbClr val="954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ECE7-D5E0-4B5C-BFE1-910312DFEED0}" type="datetimeFigureOut">
              <a:rPr lang="es-ES" smtClean="0"/>
              <a:t>05/09/2017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639B-465F-471A-A56B-DA428DE490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297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ECE7-D5E0-4B5C-BFE1-910312DFEED0}" type="datetimeFigureOut">
              <a:rPr lang="es-ES" smtClean="0"/>
              <a:t>05/09/2017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639B-465F-471A-A56B-DA428DE490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2446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ECE7-D5E0-4B5C-BFE1-910312DFEED0}" type="datetimeFigureOut">
              <a:rPr lang="es-ES" smtClean="0"/>
              <a:t>05/09/2017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639B-465F-471A-A56B-DA428DE490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990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ECE7-D5E0-4B5C-BFE1-910312DFEED0}" type="datetimeFigureOut">
              <a:rPr lang="es-ES" smtClean="0"/>
              <a:t>05/09/2017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639B-465F-471A-A56B-DA428DE490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686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ECE7-D5E0-4B5C-BFE1-910312DFEED0}" type="datetimeFigureOut">
              <a:rPr lang="es-ES" smtClean="0"/>
              <a:t>05/09/2017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639B-465F-471A-A56B-DA428DE490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64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ECE7-D5E0-4B5C-BFE1-910312DFEED0}" type="datetimeFigureOut">
              <a:rPr lang="es-ES" smtClean="0"/>
              <a:t>05/09/2017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639B-465F-471A-A56B-DA428DE490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605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ECE7-D5E0-4B5C-BFE1-910312DFEED0}" type="datetimeFigureOut">
              <a:rPr lang="es-ES" smtClean="0"/>
              <a:t>05/09/2017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639B-465F-471A-A56B-DA428DE490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92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ECE7-D5E0-4B5C-BFE1-910312DFEED0}" type="datetimeFigureOut">
              <a:rPr lang="es-ES" smtClean="0"/>
              <a:t>05/09/2017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639B-465F-471A-A56B-DA428DE490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30553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ECE7-D5E0-4B5C-BFE1-910312DFEED0}" type="datetimeFigureOut">
              <a:rPr lang="es-ES" smtClean="0"/>
              <a:t>05/09/2017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639B-465F-471A-A56B-DA428DE490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75634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ECE7-D5E0-4B5C-BFE1-910312DFEED0}" type="datetimeFigureOut">
              <a:rPr lang="es-ES" smtClean="0"/>
              <a:t>05/09/2017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639B-465F-471A-A56B-DA428DE490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78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FDECE7-D5E0-4B5C-BFE1-910312DFEED0}" type="datetimeFigureOut">
              <a:rPr lang="es-ES" smtClean="0"/>
              <a:t>05/09/2017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1639B-465F-471A-A56B-DA428DE490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3597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FDECE7-D5E0-4B5C-BFE1-910312DFEED0}" type="datetimeFigureOut">
              <a:rPr lang="es-ES" smtClean="0"/>
              <a:t>05/09/2017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E1639B-465F-471A-A56B-DA428DE490F2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3393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3382" y="207818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7819" y="207818"/>
            <a:ext cx="5430982" cy="584775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sz="3200" dirty="0" smtClean="0"/>
              <a:t>SWITCH EN LA RELAJACIÓN ??</a:t>
            </a:r>
            <a:endParaRPr lang="es-ES" sz="3200" dirty="0"/>
          </a:p>
        </p:txBody>
      </p:sp>
      <p:sp>
        <p:nvSpPr>
          <p:cNvPr id="4" name="Pentagon 3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22-08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93463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1673" y="692727"/>
            <a:ext cx="11028219" cy="3449782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murió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la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muestra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X2 </a:t>
            </a:r>
          </a:p>
          <a:p>
            <a:pPr algn="ctr"/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están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despegados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</a:t>
            </a:r>
            <a:r>
              <a:rPr lang="en-US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dos </a:t>
            </a:r>
            <a:r>
              <a:rPr lang="en-US" sz="5400" b="0" cap="none" spc="0" dirty="0" err="1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contactos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miley Face 2"/>
          <p:cNvSpPr/>
          <p:nvPr/>
        </p:nvSpPr>
        <p:spPr>
          <a:xfrm>
            <a:off x="4782590" y="4267200"/>
            <a:ext cx="2992582" cy="2438400"/>
          </a:xfrm>
          <a:prstGeom prst="smileyFace">
            <a:avLst/>
          </a:prstGeom>
          <a:solidFill>
            <a:srgbClr val="FF99FF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8556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22-08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922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54" y="89999"/>
            <a:ext cx="5850091" cy="6678001"/>
          </a:xfrm>
          <a:prstGeom prst="rect">
            <a:avLst/>
          </a:prstGeom>
        </p:spPr>
      </p:pic>
      <p:sp>
        <p:nvSpPr>
          <p:cNvPr id="4" name="Pentagon 3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22-08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69827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548" y="314181"/>
            <a:ext cx="5685121" cy="6423601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22-08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7716982" y="2008909"/>
            <a:ext cx="3214254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En los dos datos que tomamos el tiempo a esperar para ver la relajación completa sería similar.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868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447" y="179999"/>
            <a:ext cx="6421141" cy="6678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82" y="2793221"/>
            <a:ext cx="3366653" cy="3843105"/>
          </a:xfrm>
          <a:prstGeom prst="rect">
            <a:avLst/>
          </a:prstGeom>
        </p:spPr>
      </p:pic>
      <p:sp>
        <p:nvSpPr>
          <p:cNvPr id="6" name="Curved Down Arrow 5"/>
          <p:cNvSpPr/>
          <p:nvPr/>
        </p:nvSpPr>
        <p:spPr>
          <a:xfrm rot="20609737">
            <a:off x="3131127" y="2377585"/>
            <a:ext cx="3131128" cy="83127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537855" y="997527"/>
            <a:ext cx="238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Subió un poquito </a:t>
            </a:r>
            <a:r>
              <a:rPr lang="es-ES" dirty="0" err="1" smtClean="0"/>
              <a:t>Rm</a:t>
            </a:r>
            <a:endParaRPr lang="es-ES" dirty="0"/>
          </a:p>
        </p:txBody>
      </p:sp>
      <p:sp>
        <p:nvSpPr>
          <p:cNvPr id="8" name="Pentagon 7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24-08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9757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55" y="64559"/>
            <a:ext cx="6549515" cy="686340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5855" y="1136073"/>
            <a:ext cx="1496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Bajó </a:t>
            </a:r>
            <a:r>
              <a:rPr lang="es-ES" dirty="0" err="1" smtClean="0"/>
              <a:t>unpoco</a:t>
            </a:r>
            <a:r>
              <a:rPr lang="es-ES" dirty="0" smtClean="0"/>
              <a:t> </a:t>
            </a:r>
            <a:r>
              <a:rPr lang="es-ES" dirty="0" err="1" smtClean="0"/>
              <a:t>Rm</a:t>
            </a:r>
            <a:endParaRPr lang="es-E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759527" y="1713131"/>
            <a:ext cx="2258291" cy="1385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" name="Pentagon 5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24-08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5409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24-08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762000" y="540327"/>
            <a:ext cx="3408218" cy="147732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 muestra X2 la resistencia esta en alrededor de 188 </a:t>
            </a:r>
            <a:r>
              <a:rPr lang="es-ES" dirty="0" err="1" smtClean="0"/>
              <a:t>ohms</a:t>
            </a:r>
            <a:endParaRPr lang="es-ES" dirty="0" smtClean="0"/>
          </a:p>
          <a:p>
            <a:endParaRPr lang="es-ES" dirty="0"/>
          </a:p>
          <a:p>
            <a:r>
              <a:rPr lang="es-ES" dirty="0" smtClean="0"/>
              <a:t>Si lo miramos con ganas quiere subir la </a:t>
            </a:r>
            <a:r>
              <a:rPr lang="es-ES" dirty="0" err="1" smtClean="0"/>
              <a:t>Rrem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236" y="179999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019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466" y="316687"/>
            <a:ext cx="5401982" cy="5618073"/>
          </a:xfrm>
          <a:prstGeom prst="rect">
            <a:avLst/>
          </a:prstGeom>
        </p:spPr>
      </p:pic>
      <p:sp>
        <p:nvSpPr>
          <p:cNvPr id="3" name="Pentagon 2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28-08</a:t>
            </a:r>
            <a:endParaRPr lang="es-ES" dirty="0"/>
          </a:p>
        </p:txBody>
      </p:sp>
      <p:sp>
        <p:nvSpPr>
          <p:cNvPr id="4" name="TextBox 3"/>
          <p:cNvSpPr txBox="1"/>
          <p:nvPr/>
        </p:nvSpPr>
        <p:spPr>
          <a:xfrm>
            <a:off x="1043741" y="193116"/>
            <a:ext cx="13716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Pulsos de V muestra X2</a:t>
            </a:r>
            <a:endParaRPr lang="es-ES" dirty="0"/>
          </a:p>
        </p:txBody>
      </p:sp>
      <p:sp>
        <p:nvSpPr>
          <p:cNvPr id="7" name="Rectangle 6"/>
          <p:cNvSpPr/>
          <p:nvPr/>
        </p:nvSpPr>
        <p:spPr>
          <a:xfrm>
            <a:off x="1305965" y="5934670"/>
            <a:ext cx="987366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Le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hicimos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algo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o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es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el </a:t>
            </a:r>
            <a:r>
              <a:rPr lang="en-US" sz="5400" b="1" cap="none" spc="0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contacto</a:t>
            </a:r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265543" y="1325185"/>
            <a:ext cx="1828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Lo más probable es que sea el contacto por ser algo aislado </a:t>
            </a:r>
            <a:r>
              <a:rPr lang="es-ES" dirty="0" smtClean="0">
                <a:sym typeface="Wingdings" panose="05000000000000000000" pitchFamily="2" charset="2"/>
              </a:rPr>
              <a:t></a:t>
            </a:r>
            <a:endParaRPr lang="es-E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873" y="963018"/>
            <a:ext cx="4542788" cy="472451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873827" y="2493748"/>
            <a:ext cx="6858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50" dirty="0" smtClean="0"/>
              <a:t>Siempre bajaba</a:t>
            </a:r>
            <a:endParaRPr lang="es-ES" sz="1050" dirty="0"/>
          </a:p>
        </p:txBody>
      </p:sp>
      <p:sp>
        <p:nvSpPr>
          <p:cNvPr id="11" name="Down Arrow 10"/>
          <p:cNvSpPr/>
          <p:nvPr/>
        </p:nvSpPr>
        <p:spPr>
          <a:xfrm>
            <a:off x="1953491" y="2948639"/>
            <a:ext cx="263236" cy="62583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1851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28-08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1302327" y="344396"/>
            <a:ext cx="1371600" cy="64633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Pulsos de V muestra X2</a:t>
            </a:r>
            <a:endParaRPr lang="es-E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5124"/>
            <a:ext cx="4995857" cy="57028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9259" y="179999"/>
            <a:ext cx="6421141" cy="667800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18885" y="4161748"/>
            <a:ext cx="1565029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Será 4.1 V </a:t>
            </a:r>
          </a:p>
          <a:p>
            <a:r>
              <a:rPr lang="es-ES" dirty="0" smtClean="0"/>
              <a:t>lo que necesitamos?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3602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109</Words>
  <Application>Microsoft Office PowerPoint</Application>
  <PresentationFormat>Widescreen</PresentationFormat>
  <Paragraphs>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26</cp:revision>
  <dcterms:created xsi:type="dcterms:W3CDTF">2017-09-05T15:52:07Z</dcterms:created>
  <dcterms:modified xsi:type="dcterms:W3CDTF">2017-09-05T19:59:50Z</dcterms:modified>
</cp:coreProperties>
</file>