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980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514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651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587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886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09992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919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63684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429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80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4027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91D57-608E-4C11-9094-4823D600C389}" type="datetimeFigureOut">
              <a:rPr lang="es-ES" smtClean="0"/>
              <a:t>24/10/2017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D38DB-F6D5-41C8-86B0-E6868DD13C2A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87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9265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152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9167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5249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853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23</a:t>
            </a:r>
            <a:r>
              <a:rPr lang="es-ES" dirty="0" smtClean="0"/>
              <a:t>-10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6497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54" y="89999"/>
            <a:ext cx="585009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11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079" y="0"/>
            <a:ext cx="4404212" cy="493122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9707" y="383913"/>
            <a:ext cx="596430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1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6420" y="503656"/>
            <a:ext cx="5964301" cy="667800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7" y="721372"/>
            <a:ext cx="5134846" cy="5861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75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8" y="0"/>
            <a:ext cx="5964301" cy="6678001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5334000" y="1872343"/>
            <a:ext cx="827314" cy="241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rot="5400000">
            <a:off x="5246915" y="2427514"/>
            <a:ext cx="2623457" cy="7946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424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849" y="89999"/>
            <a:ext cx="596430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42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091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34" y="329485"/>
            <a:ext cx="5964301" cy="667800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514114" y="5290457"/>
            <a:ext cx="23730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Ver el final unos derecho y otros  no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7163" y="634287"/>
            <a:ext cx="2632146" cy="2947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5069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</Words>
  <Application>Microsoft Office PowerPoint</Application>
  <PresentationFormat>Widescreen</PresentationFormat>
  <Paragraphs>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3</cp:revision>
  <dcterms:created xsi:type="dcterms:W3CDTF">2017-10-24T17:16:12Z</dcterms:created>
  <dcterms:modified xsi:type="dcterms:W3CDTF">2017-10-24T18:13:37Z</dcterms:modified>
</cp:coreProperties>
</file>