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438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7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70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02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33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641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61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45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5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49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5025-FA71-4F85-A9A4-7C3B170FA012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BD58-F846-4FA7-AD5A-5FC702B57FE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4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54" y="35570"/>
            <a:ext cx="585009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0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9" y="89999"/>
            <a:ext cx="596430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2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54" y="89999"/>
            <a:ext cx="585009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9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8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89" y="89999"/>
            <a:ext cx="581202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1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49" y="179999"/>
            <a:ext cx="596430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8" y="609599"/>
            <a:ext cx="4948094" cy="5146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914" y="369675"/>
            <a:ext cx="5409485" cy="56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4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54" y="39119"/>
            <a:ext cx="5850091" cy="677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8</cp:revision>
  <dcterms:created xsi:type="dcterms:W3CDTF">2017-10-24T18:19:07Z</dcterms:created>
  <dcterms:modified xsi:type="dcterms:W3CDTF">2017-10-24T22:36:27Z</dcterms:modified>
</cp:coreProperties>
</file>