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45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39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1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5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3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23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68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6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04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6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9E92-0FEE-442B-A00B-82929516DFC1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0A958-109B-46D8-BD60-AC1EA5C412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5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46" y="-187091"/>
            <a:ext cx="6421141" cy="667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18129" y="2840182"/>
            <a:ext cx="2161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Baja la resistencia en la parte de </a:t>
            </a:r>
            <a:r>
              <a:rPr lang="es-ES" dirty="0" err="1" smtClean="0"/>
              <a:t>plateau</a:t>
            </a:r>
            <a:r>
              <a:rPr lang="es-ES" dirty="0" smtClean="0"/>
              <a:t> testigo final después de 3microseg de 0.45Volts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697" y="360218"/>
            <a:ext cx="5162192" cy="53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4" y="89999"/>
            <a:ext cx="587547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7" y="512618"/>
            <a:ext cx="4646434" cy="5202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920" y="339381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8" y="353235"/>
            <a:ext cx="5964301" cy="667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793" y="872836"/>
            <a:ext cx="4638180" cy="52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71" y="516673"/>
            <a:ext cx="5201730" cy="57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5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64" y="89999"/>
            <a:ext cx="5875471" cy="667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1309" y="1676400"/>
            <a:ext cx="170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16 pulsos  </a:t>
            </a:r>
          </a:p>
          <a:p>
            <a:r>
              <a:rPr lang="es-ES" dirty="0" err="1" smtClean="0"/>
              <a:t>Rm</a:t>
            </a:r>
            <a:r>
              <a:rPr lang="es-ES" smtClean="0"/>
              <a:t>=7000 </a:t>
            </a:r>
            <a:r>
              <a:rPr lang="es-ES" smtClean="0">
                <a:sym typeface="Symbol" panose="05050102010706020507" pitchFamily="18" charset="2"/>
              </a:rPr>
              <a:t>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37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03" y="0"/>
            <a:ext cx="6421141" cy="667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3" y="179999"/>
            <a:ext cx="5228800" cy="54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6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  <p:sp>
        <p:nvSpPr>
          <p:cNvPr id="4" name="Lightning Bolt 3"/>
          <p:cNvSpPr/>
          <p:nvPr/>
        </p:nvSpPr>
        <p:spPr>
          <a:xfrm>
            <a:off x="6580910" y="2493818"/>
            <a:ext cx="1246909" cy="134389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81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90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26-10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2" y="179999"/>
            <a:ext cx="6421141" cy="667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70" y="277091"/>
            <a:ext cx="5741630" cy="597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0363" y="1464025"/>
            <a:ext cx="196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0.1Volts!!!</a:t>
            </a:r>
          </a:p>
          <a:p>
            <a:endParaRPr lang="es-ES" dirty="0"/>
          </a:p>
          <a:p>
            <a:r>
              <a:rPr lang="es-ES" dirty="0" smtClean="0"/>
              <a:t>A los 3 </a:t>
            </a:r>
            <a:r>
              <a:rPr lang="es-ES" dirty="0" err="1" smtClean="0"/>
              <a:t>microseg</a:t>
            </a:r>
            <a:endParaRPr lang="es-ES" dirty="0" smtClean="0"/>
          </a:p>
          <a:p>
            <a:endParaRPr lang="es-E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899564" y="1648691"/>
            <a:ext cx="2407006" cy="3241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94" y="250379"/>
            <a:ext cx="5115751" cy="57279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57309" y="6289964"/>
            <a:ext cx="292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Sin el </a:t>
            </a:r>
            <a:r>
              <a:rPr lang="es-ES" dirty="0" err="1" smtClean="0"/>
              <a:t>plateau</a:t>
            </a:r>
            <a:r>
              <a:rPr lang="es-ES" dirty="0" smtClean="0"/>
              <a:t> testigo final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33" y="250379"/>
            <a:ext cx="5277398" cy="59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</Words>
  <Application>Microsoft Office PowerPoint</Application>
  <PresentationFormat>Widescreen</PresentationFormat>
  <Paragraphs>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15</cp:revision>
  <dcterms:created xsi:type="dcterms:W3CDTF">2017-10-27T17:28:09Z</dcterms:created>
  <dcterms:modified xsi:type="dcterms:W3CDTF">2017-11-06T19:31:35Z</dcterms:modified>
</cp:coreProperties>
</file>