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8" autoAdjust="0"/>
    <p:restoredTop sz="94660"/>
  </p:normalViewPr>
  <p:slideViewPr>
    <p:cSldViewPr snapToGrid="0">
      <p:cViewPr varScale="1">
        <p:scale>
          <a:sx n="69" d="100"/>
          <a:sy n="69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20C-5840-48ED-92A4-28F3E989B19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EB98-8311-4ABF-AAEB-A083EFCF23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8118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20C-5840-48ED-92A4-28F3E989B19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EB98-8311-4ABF-AAEB-A083EFCF23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9800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20C-5840-48ED-92A4-28F3E989B19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EB98-8311-4ABF-AAEB-A083EFCF23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025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20C-5840-48ED-92A4-28F3E989B19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EB98-8311-4ABF-AAEB-A083EFCF23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079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20C-5840-48ED-92A4-28F3E989B19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EB98-8311-4ABF-AAEB-A083EFCF23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7746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20C-5840-48ED-92A4-28F3E989B19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EB98-8311-4ABF-AAEB-A083EFCF23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613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20C-5840-48ED-92A4-28F3E989B19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EB98-8311-4ABF-AAEB-A083EFCF23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3022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20C-5840-48ED-92A4-28F3E989B19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EB98-8311-4ABF-AAEB-A083EFCF23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4192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20C-5840-48ED-92A4-28F3E989B19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EB98-8311-4ABF-AAEB-A083EFCF23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9724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20C-5840-48ED-92A4-28F3E989B19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EB98-8311-4ABF-AAEB-A083EFCF23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7410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AC20C-5840-48ED-92A4-28F3E989B19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6EB98-8311-4ABF-AAEB-A083EFCF23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5854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AC20C-5840-48ED-92A4-28F3E989B19C}" type="datetimeFigureOut">
              <a:rPr lang="es-ES" smtClean="0"/>
              <a:t>06/11/2017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86EB98-8311-4ABF-AAEB-A083EFCF23B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0763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34" y="89999"/>
            <a:ext cx="6053131" cy="66780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65018" y="1108364"/>
            <a:ext cx="250767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Esto es del día 11-05  tek006 </a:t>
            </a:r>
          </a:p>
          <a:p>
            <a:r>
              <a:rPr lang="es-ES" dirty="0"/>
              <a:t> </a:t>
            </a:r>
            <a:r>
              <a:rPr lang="es-ES" dirty="0" smtClean="0"/>
              <a:t>vemos que el ch2 tiene un rango en el que da negativo!!! Esto es por el offset???</a:t>
            </a:r>
            <a:endParaRPr lang="es-E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4294909" y="4059382"/>
            <a:ext cx="6470073" cy="277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291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814" y="89999"/>
            <a:ext cx="600237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257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4</cp:revision>
  <dcterms:created xsi:type="dcterms:W3CDTF">2017-11-06T19:57:40Z</dcterms:created>
  <dcterms:modified xsi:type="dcterms:W3CDTF">2017-11-06T20:17:03Z</dcterms:modified>
</cp:coreProperties>
</file>