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72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6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0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93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6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0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4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90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65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26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9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602F8-9EB7-42B7-BB99-058E3383BD64}" type="datetimeFigureOut">
              <a:rPr lang="es-ES" smtClean="0"/>
              <a:t>21/12/2017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FC4C-9BA6-465D-A765-1E1F56B28F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49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144677"/>
            <a:ext cx="6321358" cy="65742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277090"/>
            <a:ext cx="2484305" cy="25836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685" y="2694655"/>
            <a:ext cx="4111116" cy="42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2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1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2" y="734291"/>
            <a:ext cx="5122226" cy="5327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084" y="1212271"/>
            <a:ext cx="4902367" cy="50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30" y="1087527"/>
            <a:ext cx="4669292" cy="4856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0618" y="1274618"/>
            <a:ext cx="293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Hice cualquiera , quería dar pulsos muy chiquitos </a:t>
            </a:r>
            <a:r>
              <a:rPr lang="es-ES" dirty="0" err="1" smtClean="0"/>
              <a:t>my</a:t>
            </a:r>
            <a:r>
              <a:rPr lang="es-ES" dirty="0" smtClean="0"/>
              <a:t> el aparato no me sirve quería pulsos chiquitos y que la corriente fuese de micro </a:t>
            </a:r>
            <a:r>
              <a:rPr lang="es-ES" dirty="0" err="1" smtClean="0"/>
              <a:t>ohms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8675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80000"/>
            <a:ext cx="5513516" cy="6239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152" y="297817"/>
            <a:ext cx="5921527" cy="6158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53892" y="526473"/>
            <a:ext cx="1884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Esto lo hice invirtiendo los conectores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4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6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8</cp:revision>
  <dcterms:created xsi:type="dcterms:W3CDTF">2017-12-05T21:54:39Z</dcterms:created>
  <dcterms:modified xsi:type="dcterms:W3CDTF">2017-12-21T19:53:59Z</dcterms:modified>
</cp:coreProperties>
</file>