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3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ESIS\Carlos-Acha\Data\1410-32-X4\17-11\alpha_grafic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ESIS\Carlos-Acha\Data\1410-32-X4\17-11\alpha_grafic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plotArea>
      <c:layout/>
      <c:scatterChart>
        <c:scatterStyle val="lineMarker"/>
        <c:dLbls/>
        <c:axId val="231854080"/>
        <c:axId val="231856384"/>
      </c:scatterChart>
      <c:valAx>
        <c:axId val="23185408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Tiempo</a:t>
                </a:r>
                <a:r>
                  <a:rPr lang="es-AR" baseline="0"/>
                  <a:t> de espera (seg)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231856384"/>
        <c:crosses val="autoZero"/>
        <c:crossBetween val="midCat"/>
      </c:valAx>
      <c:valAx>
        <c:axId val="2318563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>
                    <a:sym typeface="Symbol"/>
                  </a:rPr>
                  <a:t>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231854080"/>
        <c:crosses val="autoZero"/>
        <c:crossBetween val="midCat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Hoja1!$A$2:$A$7</c:f>
              <c:strCache>
                <c:ptCount val="1"/>
                <c:pt idx="0">
                  <c:v>5 10 20 50 80 300</c:v>
                </c:pt>
              </c:strCache>
            </c:strRef>
          </c:tx>
          <c:xVal>
            <c:numRef>
              <c:f>Hoja1!$A$2:$A$7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80</c:v>
                </c:pt>
                <c:pt idx="5">
                  <c:v>300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1.7600000000000001E-2</c:v>
                </c:pt>
                <c:pt idx="1">
                  <c:v>1.4600000000000002E-2</c:v>
                </c:pt>
                <c:pt idx="2">
                  <c:v>5.000000000000001E-3</c:v>
                </c:pt>
                <c:pt idx="3">
                  <c:v>3.0000000000000005E-3</c:v>
                </c:pt>
                <c:pt idx="4">
                  <c:v>6.0000000000000016E-4</c:v>
                </c:pt>
                <c:pt idx="5">
                  <c:v>3.0000000000000003E-4</c:v>
                </c:pt>
              </c:numCache>
            </c:numRef>
          </c:yVal>
        </c:ser>
        <c:dLbls/>
        <c:axId val="341256064"/>
        <c:axId val="341258240"/>
      </c:scatterChart>
      <c:valAx>
        <c:axId val="34125606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s-AR"/>
                  <a:t>Tiempo</a:t>
                </a:r>
                <a:r>
                  <a:rPr lang="es-AR" baseline="0"/>
                  <a:t> de espera (min)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341258240"/>
        <c:crosses val="autoZero"/>
        <c:crossBetween val="midCat"/>
      </c:valAx>
      <c:valAx>
        <c:axId val="34125824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>
                    <a:sym typeface="Symbol"/>
                  </a:rPr>
                  <a:t></a:t>
                </a:r>
                <a:endParaRPr lang="es-AR"/>
              </a:p>
            </c:rich>
          </c:tx>
          <c:layout/>
        </c:title>
        <c:numFmt formatCode="General" sourceLinked="1"/>
        <c:majorTickMark val="none"/>
        <c:tickLblPos val="nextTo"/>
        <c:crossAx val="341256064"/>
        <c:crosses val="autoZero"/>
        <c:crossBetween val="midCat"/>
      </c:valAx>
    </c:plotArea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815F-FCE0-4D12-AC4A-28E1031C6356}" type="datetimeFigureOut">
              <a:rPr lang="es-AR" smtClean="0"/>
              <a:pPr/>
              <a:t>23/04/2018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552D-998B-49BB-AB00-6B9E1048990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Tiempo de escritura</a:t>
            </a:r>
            <a:endParaRPr lang="es-AR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263691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Escribir el protocolo de la experiencia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665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267744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Tiempo de relajación 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827583" y="1484784"/>
          <a:ext cx="4402803" cy="4536504"/>
        </p:xfrm>
        <a:graphic>
          <a:graphicData uri="http://schemas.openxmlformats.org/presentationml/2006/ole">
            <p:oleObj spid="_x0000_s5123" r:id="rId3" imgW="5461000" imgH="5613400" progId="">
              <p:embed/>
            </p:oleObj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6012160" y="1556792"/>
            <a:ext cx="2304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Tienen un periodo de 10 </a:t>
            </a:r>
            <a:r>
              <a:rPr lang="es-AR" dirty="0" err="1" smtClean="0"/>
              <a:t>seg</a:t>
            </a:r>
            <a:r>
              <a:rPr lang="es-AR" dirty="0" smtClean="0"/>
              <a:t> es el que me faltaba para poner entre b y c vemos que tiene al igual que los otros como un quiebre antes del vig</a:t>
            </a:r>
            <a:r>
              <a:rPr lang="es-AR" dirty="0"/>
              <a:t>é</a:t>
            </a:r>
            <a:r>
              <a:rPr lang="es-AR" dirty="0" smtClean="0"/>
              <a:t>simo pulso, elijo el i para poner junto con los otros datos.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539552" y="476672"/>
          <a:ext cx="5461000" cy="5676900"/>
        </p:xfrm>
        <a:graphic>
          <a:graphicData uri="http://schemas.openxmlformats.org/presentationml/2006/ole">
            <p:oleObj spid="_x0000_s4100" r:id="rId3" imgW="5461000" imgH="5676900" progId="">
              <p:embed/>
            </p:oleObj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156176" y="1556792"/>
            <a:ext cx="280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Parece que tenemos dos regímenes, antes del pulso vigésimo </a:t>
            </a:r>
            <a:r>
              <a:rPr lang="es-AR" dirty="0" smtClean="0">
                <a:sym typeface="Symbol"/>
              </a:rPr>
              <a:t>=-0.0041 </a:t>
            </a:r>
            <a:r>
              <a:rPr lang="es-AR" dirty="0" smtClean="0"/>
              <a:t>y posterior a éste </a:t>
            </a:r>
            <a:r>
              <a:rPr lang="es-AR" dirty="0" smtClean="0">
                <a:sym typeface="Symbol"/>
              </a:rPr>
              <a:t>=-0.014</a:t>
            </a:r>
            <a:endParaRPr lang="es-AR" dirty="0" smtClean="0"/>
          </a:p>
          <a:p>
            <a:r>
              <a:rPr lang="es-AR" dirty="0" smtClean="0"/>
              <a:t> te corresponde a los tiempos de espera entre pulso de lectura y nuevo pulso de escritura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6948264" y="4581128"/>
            <a:ext cx="1728192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Ajustar con la </a:t>
            </a:r>
            <a:r>
              <a:rPr lang="es-ES" dirty="0" err="1" smtClean="0"/>
              <a:t>exp</a:t>
            </a:r>
            <a:r>
              <a:rPr lang="es-ES" dirty="0" smtClean="0"/>
              <a:t> </a:t>
            </a:r>
            <a:r>
              <a:rPr lang="es-ES" dirty="0" err="1" smtClean="0"/>
              <a:t>streched</a:t>
            </a:r>
            <a:r>
              <a:rPr lang="es-ES" dirty="0" smtClean="0"/>
              <a:t> buscar el mismo exponente para todas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611560" y="620688"/>
          <a:ext cx="5600700" cy="5702300"/>
        </p:xfrm>
        <a:graphic>
          <a:graphicData uri="http://schemas.openxmlformats.org/presentationml/2006/ole">
            <p:oleObj spid="_x0000_s3075" r:id="rId3" imgW="5600700" imgH="5702300" progId="">
              <p:embed/>
            </p:oleObj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588224" y="2348880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Aquí también se pueden apreciar los dos regímenes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484784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la próxima diapositiva tenemos todos los  tiempos de espera considerados  y vemos que hay dos grandes grupos. El de menor pendiente en módulo para tiempos de  espera de 80 y 300seg, y los de mayor para los tiempos menores a 50 </a:t>
            </a:r>
            <a:r>
              <a:rPr lang="es-AR" dirty="0" err="1" smtClean="0"/>
              <a:t>seg</a:t>
            </a:r>
            <a:r>
              <a:rPr lang="es-AR" dirty="0" smtClean="0"/>
              <a:t>. Esto nos hace pensar que entre 50 y 80 </a:t>
            </a:r>
            <a:r>
              <a:rPr lang="es-AR" dirty="0" err="1" smtClean="0"/>
              <a:t>seg</a:t>
            </a:r>
            <a:r>
              <a:rPr lang="es-AR" dirty="0" smtClean="0"/>
              <a:t> tenemos un tiempo de relajación que hace que no se acumule la acción integradora del LIF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84350" y="590550"/>
          <a:ext cx="5575300" cy="5676900"/>
        </p:xfrm>
        <a:graphic>
          <a:graphicData uri="http://schemas.openxmlformats.org/presentationml/2006/ole">
            <p:oleObj spid="_x0000_s1027" r:id="rId3" imgW="5575300" imgH="5676900" progId="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644008" y="476672"/>
          <a:ext cx="4011786" cy="4066617"/>
        </p:xfrm>
        <a:graphic>
          <a:graphicData uri="http://schemas.openxmlformats.org/presentationml/2006/ole">
            <p:oleObj spid="_x0000_s19461" r:id="rId3" imgW="5575300" imgH="565150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00" y="476672"/>
            <a:ext cx="35306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852936"/>
            <a:ext cx="1171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5724128" y="4365104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Qué hago con la primera parte que parece que tiene otro régimen??? Acá para ajustarlo se tuvieron en cuenta esos datos!!</a:t>
            </a:r>
            <a:endParaRPr lang="es-AR" dirty="0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23528" y="764704"/>
          <a:ext cx="5008466" cy="5112568"/>
        </p:xfrm>
        <a:graphic>
          <a:graphicData uri="http://schemas.openxmlformats.org/presentationml/2006/ole">
            <p:oleObj spid="_x0000_s21514" r:id="rId5" imgW="5499000" imgH="561312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5589240"/>
            <a:ext cx="813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Tendríamos que hacer esto para otros valores de V considerando el mismo </a:t>
            </a:r>
          </a:p>
          <a:p>
            <a:r>
              <a:rPr lang="es-AR" dirty="0" smtClean="0"/>
              <a:t>protocolo para la experiencia , es decir iguales te para la parte de escritura y tiempos</a:t>
            </a:r>
          </a:p>
          <a:p>
            <a:r>
              <a:rPr lang="es-AR" dirty="0" smtClean="0"/>
              <a:t> de te de relajación iguales a los considerados aquí.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548680"/>
            <a:ext cx="35306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1 Gráfico"/>
          <p:cNvGraphicFramePr/>
          <p:nvPr/>
        </p:nvGraphicFramePr>
        <p:xfrm>
          <a:off x="395536" y="404664"/>
          <a:ext cx="432048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5220072" y="3573016"/>
          <a:ext cx="1595120" cy="1280160"/>
        </p:xfrm>
        <a:graphic>
          <a:graphicData uri="http://schemas.openxmlformats.org/drawingml/2006/table">
            <a:tbl>
              <a:tblPr/>
              <a:tblGrid>
                <a:gridCol w="797560"/>
                <a:gridCol w="797560"/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te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alpha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0.0176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0.0146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0.005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0.003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80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0.0006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300</a:t>
                      </a:r>
                      <a:endParaRPr lang="es-AR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0.0003</a:t>
                      </a:r>
                      <a:endParaRPr lang="es-AR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899592" y="4077072"/>
            <a:ext cx="23762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Pensé que se vería un quiebre entre 50 y 80!!</a:t>
            </a:r>
            <a:endParaRPr lang="es-AR" dirty="0"/>
          </a:p>
        </p:txBody>
      </p:sp>
      <p:sp>
        <p:nvSpPr>
          <p:cNvPr id="9" name="8 Flecha arriba"/>
          <p:cNvSpPr/>
          <p:nvPr/>
        </p:nvSpPr>
        <p:spPr>
          <a:xfrm>
            <a:off x="1547664" y="3429000"/>
            <a:ext cx="432048" cy="64807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0" name="1 Gráfico"/>
          <p:cNvGraphicFramePr/>
          <p:nvPr/>
        </p:nvGraphicFramePr>
        <p:xfrm>
          <a:off x="395536" y="260648"/>
          <a:ext cx="4752528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286</Words>
  <Application>Microsoft Office PowerPoint</Application>
  <PresentationFormat>Presentación en pantalla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 y G</dc:creator>
  <cp:lastModifiedBy>G y G</cp:lastModifiedBy>
  <cp:revision>63</cp:revision>
  <dcterms:created xsi:type="dcterms:W3CDTF">2018-04-06T17:59:23Z</dcterms:created>
  <dcterms:modified xsi:type="dcterms:W3CDTF">2018-04-24T03:22:42Z</dcterms:modified>
</cp:coreProperties>
</file>