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58" r:id="rId4"/>
    <p:sldId id="257" r:id="rId5"/>
    <p:sldId id="261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23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96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85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005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6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67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047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55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16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9819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7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606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5091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30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9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03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90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89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55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343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4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59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BE26-A1D4-4E10-8621-18D191D36308}" type="datetimeFigureOut">
              <a:rPr lang="es-ES" smtClean="0"/>
              <a:t>24/04/2018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0AE76-84B0-488D-9598-399BAEA179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264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24/04/2018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550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41" y="91731"/>
            <a:ext cx="5608981" cy="5698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35560" y="3326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prstClr val="black"/>
                </a:solidFill>
              </a:rPr>
              <a:t>Muestra X2 17-04</a:t>
            </a:r>
          </a:p>
        </p:txBody>
      </p:sp>
    </p:spTree>
    <p:extLst>
      <p:ext uri="{BB962C8B-B14F-4D97-AF65-F5344CB8AC3E}">
        <p14:creationId xmlns:p14="http://schemas.microsoft.com/office/powerpoint/2010/main" val="224403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083180"/>
              </p:ext>
            </p:extLst>
          </p:nvPr>
        </p:nvGraphicFramePr>
        <p:xfrm>
          <a:off x="244186" y="197427"/>
          <a:ext cx="5524500" cy="571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KGPlot" r:id="rId3" imgW="5524200" imgH="5715000" progId="KGraph_Plot">
                  <p:embed/>
                </p:oleObj>
              </mc:Choice>
              <mc:Fallback>
                <p:oleObj name="KGPlot" r:id="rId3" imgW="5524200" imgH="57150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186" y="197427"/>
                        <a:ext cx="5524500" cy="571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204839"/>
              </p:ext>
            </p:extLst>
          </p:nvPr>
        </p:nvGraphicFramePr>
        <p:xfrm>
          <a:off x="6359236" y="609599"/>
          <a:ext cx="5022982" cy="590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KGPlot" r:id="rId5" imgW="5486400" imgH="6451560" progId="KGraph_Plot">
                  <p:embed/>
                </p:oleObj>
              </mc:Choice>
              <mc:Fallback>
                <p:oleObj name="KGPlot" r:id="rId5" imgW="5486400" imgH="645156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9236" y="609599"/>
                        <a:ext cx="5022982" cy="590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911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591786"/>
              </p:ext>
            </p:extLst>
          </p:nvPr>
        </p:nvGraphicFramePr>
        <p:xfrm>
          <a:off x="914977" y="718705"/>
          <a:ext cx="5187395" cy="5806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KGPlot" r:id="rId3" imgW="5956200" imgH="6667200" progId="KGraph_Plot">
                  <p:embed/>
                </p:oleObj>
              </mc:Choice>
              <mc:Fallback>
                <p:oleObj name="KGPlot" r:id="rId3" imgW="5956200" imgH="66672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977" y="718705"/>
                        <a:ext cx="5187395" cy="5806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17818" y="257040"/>
            <a:ext cx="1745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X3 estudio con temperatura</a:t>
            </a:r>
          </a:p>
          <a:p>
            <a:r>
              <a:rPr lang="es-ES" dirty="0" smtClean="0"/>
              <a:t>14-10</a:t>
            </a:r>
            <a:endParaRPr lang="es-E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70855"/>
              </p:ext>
            </p:extLst>
          </p:nvPr>
        </p:nvGraphicFramePr>
        <p:xfrm>
          <a:off x="6102372" y="381271"/>
          <a:ext cx="5131459" cy="57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KGPlot" r:id="rId5" imgW="5956200" imgH="6667200" progId="KGraph_Plot">
                  <p:embed/>
                </p:oleObj>
              </mc:Choice>
              <mc:Fallback>
                <p:oleObj name="KGPlot" r:id="rId5" imgW="5956200" imgH="66672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02372" y="381271"/>
                        <a:ext cx="5131459" cy="574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43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932161"/>
              </p:ext>
            </p:extLst>
          </p:nvPr>
        </p:nvGraphicFramePr>
        <p:xfrm>
          <a:off x="1275196" y="732559"/>
          <a:ext cx="5038875" cy="56405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KGPlot" r:id="rId3" imgW="5956200" imgH="6667200" progId="KGraph_Plot">
                  <p:embed/>
                </p:oleObj>
              </mc:Choice>
              <mc:Fallback>
                <p:oleObj name="KGPlot" r:id="rId3" imgW="5956200" imgH="66672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5196" y="732559"/>
                        <a:ext cx="5038875" cy="56405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03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8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Tema de Office</vt:lpstr>
      <vt:lpstr>KGPlot</vt:lpstr>
      <vt:lpstr>KaleidaGraph Plot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9</cp:revision>
  <dcterms:created xsi:type="dcterms:W3CDTF">2018-04-24T20:09:02Z</dcterms:created>
  <dcterms:modified xsi:type="dcterms:W3CDTF">2018-04-24T22:44:22Z</dcterms:modified>
</cp:coreProperties>
</file>