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16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84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8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23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37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88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8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54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83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56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31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74347-ACF2-4A84-A8D8-6808C3BCECBB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218-F6CA-4B6F-84E0-5046C409A35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44" y="611519"/>
            <a:ext cx="5570911" cy="56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5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41" y="434399"/>
            <a:ext cx="5938921" cy="6423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1" y="434399"/>
            <a:ext cx="5862781" cy="64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7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74" y="624239"/>
            <a:ext cx="5647051" cy="56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339" y="776879"/>
            <a:ext cx="5431321" cy="530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0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4</cp:revision>
  <dcterms:created xsi:type="dcterms:W3CDTF">2017-08-31T20:26:56Z</dcterms:created>
  <dcterms:modified xsi:type="dcterms:W3CDTF">2017-08-31T21:24:43Z</dcterms:modified>
</cp:coreProperties>
</file>