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9" r:id="rId4"/>
    <p:sldId id="260" r:id="rId5"/>
    <p:sldId id="266" r:id="rId6"/>
    <p:sldId id="267" r:id="rId7"/>
    <p:sldId id="262" r:id="rId8"/>
    <p:sldId id="257" r:id="rId9"/>
    <p:sldId id="268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679-D07F-4413-9269-391E9A123D58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6D2E-F1C9-4EF3-AF25-CA7BF1AAA9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006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679-D07F-4413-9269-391E9A123D58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6D2E-F1C9-4EF3-AF25-CA7BF1AAA9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56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679-D07F-4413-9269-391E9A123D58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6D2E-F1C9-4EF3-AF25-CA7BF1AAA9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38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679-D07F-4413-9269-391E9A123D58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6D2E-F1C9-4EF3-AF25-CA7BF1AAA9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64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679-D07F-4413-9269-391E9A123D58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6D2E-F1C9-4EF3-AF25-CA7BF1AAA9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76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679-D07F-4413-9269-391E9A123D58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6D2E-F1C9-4EF3-AF25-CA7BF1AAA9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24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679-D07F-4413-9269-391E9A123D58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6D2E-F1C9-4EF3-AF25-CA7BF1AAA9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5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679-D07F-4413-9269-391E9A123D58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6D2E-F1C9-4EF3-AF25-CA7BF1AAA9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846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679-D07F-4413-9269-391E9A123D58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6D2E-F1C9-4EF3-AF25-CA7BF1AAA9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41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679-D07F-4413-9269-391E9A123D58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6D2E-F1C9-4EF3-AF25-CA7BF1AAA9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120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78679-D07F-4413-9269-391E9A123D58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D6D2E-F1C9-4EF3-AF25-CA7BF1AAA9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5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78679-D07F-4413-9269-391E9A123D58}" type="datetimeFigureOut">
              <a:rPr lang="es-ES" smtClean="0"/>
              <a:t>03/11/2017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D6D2E-F1C9-4EF3-AF25-CA7BF1AAA9EE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69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7" y="0"/>
            <a:ext cx="487680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1" y="-131618"/>
            <a:ext cx="4876800" cy="3657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3073"/>
            <a:ext cx="5199531" cy="29233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423" y="3525982"/>
            <a:ext cx="569237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5" y="0"/>
            <a:ext cx="48768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0"/>
            <a:ext cx="487680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5" y="3711092"/>
            <a:ext cx="5597235" cy="31469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3697216"/>
            <a:ext cx="5621914" cy="316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186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6" y="315191"/>
            <a:ext cx="5832764" cy="43745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690" y="315191"/>
            <a:ext cx="5493328" cy="41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8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702" y="96982"/>
            <a:ext cx="5663479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694218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686" y="3605645"/>
            <a:ext cx="5532202" cy="311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3" y="3525982"/>
            <a:ext cx="5926480" cy="33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62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127" y="0"/>
            <a:ext cx="48768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8" y="0"/>
            <a:ext cx="4876800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626" y="3543299"/>
            <a:ext cx="5692378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7" y="3657600"/>
            <a:ext cx="5449860" cy="30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2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145472"/>
            <a:ext cx="487680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6" y="0"/>
            <a:ext cx="4876800" cy="3657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4" y="3784114"/>
            <a:ext cx="5400243" cy="30361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7" y="3497906"/>
            <a:ext cx="4876800" cy="332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7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762000"/>
            <a:ext cx="7921638" cy="59412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2686" y="526472"/>
            <a:ext cx="3340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Datos corridos con seno montado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543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436" y="0"/>
            <a:ext cx="4359564" cy="32696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1115291"/>
            <a:ext cx="7656945" cy="57427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23564" y="4156364"/>
            <a:ext cx="322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Datos corridos sin seno montado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371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037"/>
            <a:ext cx="5630773" cy="31657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773" y="3200400"/>
            <a:ext cx="650557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167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8</cp:revision>
  <dcterms:created xsi:type="dcterms:W3CDTF">2017-11-03T16:07:28Z</dcterms:created>
  <dcterms:modified xsi:type="dcterms:W3CDTF">2017-11-03T18:35:54Z</dcterms:modified>
</cp:coreProperties>
</file>