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43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C6A3-DF49-4AEA-8C17-D023584F889B}" type="datetimeFigureOut">
              <a:rPr lang="es-AR" smtClean="0"/>
              <a:t>07/12/2017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A5B1-7D16-463B-952C-B66ECC0E59C8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2204864"/>
          <a:ext cx="4337344" cy="4509120"/>
        </p:xfrm>
        <a:graphic>
          <a:graphicData uri="http://schemas.openxmlformats.org/presentationml/2006/ole">
            <p:oleObj spid="_x0000_s1026" r:id="rId3" imgW="6413400" imgH="666720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344159" y="188640"/>
          <a:ext cx="4799841" cy="4989934"/>
        </p:xfrm>
        <a:graphic>
          <a:graphicData uri="http://schemas.openxmlformats.org/presentationml/2006/ole">
            <p:oleObj spid="_x0000_s1027" r:id="rId4" imgW="6413400" imgH="6667200" progId="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611560" y="476672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 los datos limpios y derecha me fije el </a:t>
            </a:r>
            <a:r>
              <a:rPr lang="es-AR" dirty="0" err="1" smtClean="0"/>
              <a:t>minimo</a:t>
            </a:r>
            <a:r>
              <a:rPr lang="es-AR" dirty="0" smtClean="0"/>
              <a:t> y se los sume para que nunca de negativo  ch</a:t>
            </a:r>
            <a:endParaRPr lang="es-AR" dirty="0"/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899592" y="1988840"/>
            <a:ext cx="144016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235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14000 </a:t>
            </a:r>
            <a:r>
              <a:rPr lang="el-GR" dirty="0" smtClean="0"/>
              <a:t>Ω</a:t>
            </a:r>
            <a:endParaRPr lang="es-AR" dirty="0"/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2627784" y="1916832"/>
            <a:ext cx="432048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771800" y="148478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70000 </a:t>
            </a:r>
            <a:r>
              <a:rPr lang="el-GR" dirty="0" smtClean="0"/>
              <a:t>Ω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79512" y="2132856"/>
          <a:ext cx="4053914" cy="4509120"/>
        </p:xfrm>
        <a:graphic>
          <a:graphicData uri="http://schemas.openxmlformats.org/presentationml/2006/ole">
            <p:oleObj spid="_x0000_s2051" r:id="rId3" imgW="5994360" imgH="6667200" progId="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427984" y="908720"/>
          <a:ext cx="4132483" cy="4557886"/>
        </p:xfrm>
        <a:graphic>
          <a:graphicData uri="http://schemas.openxmlformats.org/presentationml/2006/ole">
            <p:oleObj spid="_x0000_s2052" r:id="rId4" imgW="6045120" imgH="6667200" progId="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574800" y="95250"/>
          <a:ext cx="5994400" cy="6667500"/>
        </p:xfrm>
        <a:graphic>
          <a:graphicData uri="http://schemas.openxmlformats.org/presentationml/2006/ole">
            <p:oleObj spid="_x0000_s4098" r:id="rId3" imgW="5994360" imgH="6667200" progId="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49400" y="95250"/>
          <a:ext cx="6045200" cy="6667500"/>
        </p:xfrm>
        <a:graphic>
          <a:graphicData uri="http://schemas.openxmlformats.org/presentationml/2006/ole">
            <p:oleObj spid="_x0000_s3074" r:id="rId3" imgW="6045120" imgH="666720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549400" y="95250"/>
          <a:ext cx="6045200" cy="6667500"/>
        </p:xfrm>
        <a:graphic>
          <a:graphicData uri="http://schemas.openxmlformats.org/presentationml/2006/ole">
            <p:oleObj spid="_x0000_s5122" r:id="rId3" imgW="6045120" imgH="6667200" progId="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</Words>
  <Application>Microsoft Office PowerPoint</Application>
  <PresentationFormat>Presentación en pantalla (4:3)</PresentationFormat>
  <Paragraphs>3</Paragraphs>
  <Slides>5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 y G</dc:creator>
  <cp:lastModifiedBy>G y G</cp:lastModifiedBy>
  <cp:revision>20</cp:revision>
  <dcterms:created xsi:type="dcterms:W3CDTF">2017-12-07T11:57:55Z</dcterms:created>
  <dcterms:modified xsi:type="dcterms:W3CDTF">2017-12-07T15:27:57Z</dcterms:modified>
</cp:coreProperties>
</file>