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21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27/04/2018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27/04/2018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27/04/2018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27/04/2018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27/04/2018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27/04/2018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27/04/2018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27/04/2018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27/04/2018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27/04/2018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27/04/2018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7B74-8FD9-486B-8735-ED73B0C2A544}" type="datetimeFigureOut">
              <a:rPr lang="es-AR" smtClean="0"/>
              <a:t>27/04/2018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329636"/>
              </p:ext>
            </p:extLst>
          </p:nvPr>
        </p:nvGraphicFramePr>
        <p:xfrm>
          <a:off x="5243512" y="800100"/>
          <a:ext cx="3176588" cy="440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KGPlot" r:id="rId3" imgW="5473440" imgH="5689440" progId="">
                  <p:embed/>
                </p:oleObj>
              </mc:Choice>
              <mc:Fallback>
                <p:oleObj name="KGPlot" r:id="rId3" imgW="5473440" imgH="5689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2" y="800100"/>
                        <a:ext cx="3176588" cy="44025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006089"/>
              </p:ext>
            </p:extLst>
          </p:nvPr>
        </p:nvGraphicFramePr>
        <p:xfrm>
          <a:off x="852488" y="385156"/>
          <a:ext cx="3508270" cy="549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KGPlot" r:id="rId5" imgW="5524200" imgH="6489720" progId="">
                  <p:embed/>
                </p:oleObj>
              </mc:Choice>
              <mc:Fallback>
                <p:oleObj name="KGPlot" r:id="rId5" imgW="5524200" imgH="64897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385156"/>
                        <a:ext cx="3508270" cy="54949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85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567012"/>
              </p:ext>
            </p:extLst>
          </p:nvPr>
        </p:nvGraphicFramePr>
        <p:xfrm>
          <a:off x="996950" y="288331"/>
          <a:ext cx="4295130" cy="571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KGPlot" r:id="rId3" imgW="5626080" imgH="5613120" progId="KGraph_Plot">
                  <p:embed/>
                </p:oleObj>
              </mc:Choice>
              <mc:Fallback>
                <p:oleObj name="KGPlot" r:id="rId3" imgW="5626080" imgH="5613120" progId="KGraph_Plo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88331"/>
                        <a:ext cx="4295130" cy="57124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5943600" y="1219201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Estos archivos tienen igual tiempo de lectura  y diferente de escritura ,considero el tau cuando comienza a aplanarse la curva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858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729413" y="1466851"/>
            <a:ext cx="1800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G-h-i tienen diferente tiempo de lectura pero el mismo de escritura</a:t>
            </a:r>
            <a:endParaRPr lang="es-E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067901"/>
              </p:ext>
            </p:extLst>
          </p:nvPr>
        </p:nvGraphicFramePr>
        <p:xfrm>
          <a:off x="247650" y="1042988"/>
          <a:ext cx="6354763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KGPlot" r:id="rId3" imgW="5702040" imgH="3060720" progId="KGraph_Plot">
                  <p:embed/>
                </p:oleObj>
              </mc:Choice>
              <mc:Fallback>
                <p:oleObj name="KGPlot" r:id="rId3" imgW="5702040" imgH="3060720" progId="KGraph_Plo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042988"/>
                        <a:ext cx="6354763" cy="454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291949"/>
              </p:ext>
            </p:extLst>
          </p:nvPr>
        </p:nvGraphicFramePr>
        <p:xfrm>
          <a:off x="971600" y="155690"/>
          <a:ext cx="4824536" cy="5751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3" imgW="5486400" imgH="6540480" progId="">
                  <p:embed/>
                </p:oleObj>
              </mc:Choice>
              <mc:Fallback>
                <p:oleObj r:id="rId3" imgW="5486400" imgH="6540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55690"/>
                        <a:ext cx="4824536" cy="5751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6372200" y="1988840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 tau es menor a menor tiempo de lectura ,es decir los pulsos de lectura facilitan o ayudan a la relajació</a:t>
            </a:r>
            <a:r>
              <a:rPr lang="es-AR" dirty="0"/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0192" y="4437112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cero no es tal porque el período es cero pero el pulso tiene </a:t>
            </a:r>
            <a:r>
              <a:rPr lang="es-ES" smtClean="0"/>
              <a:t>un ancho de 0.01seg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317587"/>
              </p:ext>
            </p:extLst>
          </p:nvPr>
        </p:nvGraphicFramePr>
        <p:xfrm>
          <a:off x="1282700" y="641350"/>
          <a:ext cx="6578600" cy="557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KGPlot" r:id="rId3" imgW="6578640" imgH="5575320" progId="KGraph_Plot">
                  <p:embed/>
                </p:oleObj>
              </mc:Choice>
              <mc:Fallback>
                <p:oleObj name="KGPlot" r:id="rId3" imgW="6578640" imgH="557532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2700" y="641350"/>
                        <a:ext cx="6578600" cy="557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62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970157"/>
              </p:ext>
            </p:extLst>
          </p:nvPr>
        </p:nvGraphicFramePr>
        <p:xfrm>
          <a:off x="1784350" y="-49692"/>
          <a:ext cx="5956002" cy="6539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KGPlot" r:id="rId3" imgW="5575320" imgH="6121440" progId="KGraph_Plot">
                  <p:embed/>
                </p:oleObj>
              </mc:Choice>
              <mc:Fallback>
                <p:oleObj name="KGPlot" r:id="rId3" imgW="5575320" imgH="612144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4350" y="-49692"/>
                        <a:ext cx="5956002" cy="6539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72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988348"/>
              </p:ext>
            </p:extLst>
          </p:nvPr>
        </p:nvGraphicFramePr>
        <p:xfrm>
          <a:off x="1714500" y="571500"/>
          <a:ext cx="57150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KGPlot" r:id="rId3" imgW="5715000" imgH="5715000" progId="KGraph_Plot">
                  <p:embed/>
                </p:oleObj>
              </mc:Choice>
              <mc:Fallback>
                <p:oleObj name="KGPlot" r:id="rId3" imgW="5715000" imgH="571500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500" y="571500"/>
                        <a:ext cx="5715000" cy="571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14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112388"/>
              </p:ext>
            </p:extLst>
          </p:nvPr>
        </p:nvGraphicFramePr>
        <p:xfrm>
          <a:off x="1708150" y="552450"/>
          <a:ext cx="5727700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KGPlot" r:id="rId3" imgW="5727600" imgH="5752800" progId="KGraph_Plot">
                  <p:embed/>
                </p:oleObj>
              </mc:Choice>
              <mc:Fallback>
                <p:oleObj name="KGPlot" r:id="rId3" imgW="5727600" imgH="575280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8150" y="552450"/>
                        <a:ext cx="5727700" cy="575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131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72</Words>
  <Application>Microsoft Office PowerPoint</Application>
  <PresentationFormat>On-screen Show (4:3)</PresentationFormat>
  <Paragraphs>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Tema de Office</vt:lpstr>
      <vt:lpstr>KGPlot</vt:lpstr>
      <vt:lpstr>KaleidaGraph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 y G</dc:creator>
  <cp:lastModifiedBy>Luffi</cp:lastModifiedBy>
  <cp:revision>44</cp:revision>
  <dcterms:created xsi:type="dcterms:W3CDTF">2018-04-23T18:06:55Z</dcterms:created>
  <dcterms:modified xsi:type="dcterms:W3CDTF">2018-04-27T22:14:39Z</dcterms:modified>
</cp:coreProperties>
</file>