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72" r:id="rId5"/>
    <p:sldId id="280" r:id="rId6"/>
    <p:sldId id="281" r:id="rId7"/>
    <p:sldId id="282" r:id="rId8"/>
    <p:sldId id="286" r:id="rId9"/>
    <p:sldId id="283" r:id="rId10"/>
    <p:sldId id="273" r:id="rId11"/>
    <p:sldId id="288" r:id="rId12"/>
    <p:sldId id="289" r:id="rId13"/>
    <p:sldId id="290" r:id="rId14"/>
    <p:sldId id="292" r:id="rId15"/>
    <p:sldId id="293" r:id="rId16"/>
    <p:sldId id="279" r:id="rId17"/>
    <p:sldId id="291" r:id="rId18"/>
    <p:sldId id="300" r:id="rId19"/>
    <p:sldId id="301" r:id="rId20"/>
    <p:sldId id="294" r:id="rId21"/>
    <p:sldId id="298" r:id="rId22"/>
    <p:sldId id="297" r:id="rId23"/>
    <p:sldId id="287" r:id="rId24"/>
    <p:sldId id="258" r:id="rId25"/>
    <p:sldId id="259" r:id="rId26"/>
    <p:sldId id="267" r:id="rId27"/>
    <p:sldId id="268" r:id="rId28"/>
    <p:sldId id="260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768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29/08/2017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970" y="129406"/>
            <a:ext cx="1728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IV_12_01a/0404 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082" y="606914"/>
            <a:ext cx="6065134" cy="6217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43541" y="129406"/>
            <a:ext cx="1192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1413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TEK02_1205  -&gt; TEK03_1205 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89" y="586079"/>
            <a:ext cx="5812021" cy="56858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43541" y="129406"/>
            <a:ext cx="1192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5964301" cy="5876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6256" y="10527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5 pusimos el amplificador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425358" y="251356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TEK05_1205 -&gt; TEK06/1205  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7843541" y="129406"/>
            <a:ext cx="1192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239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5393860" cy="5153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4168" y="15567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Sigue bajando la resistencia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5373216"/>
            <a:ext cx="266429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Ajustar  con lo que me explico??????VERRRR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936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4664"/>
            <a:ext cx="5949382" cy="6295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8224" y="1052736"/>
            <a:ext cx="2267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ver el inicio como ajusta con una lineal y como a partir del tek06_1205 va por otro camino-ESTADO, es cierto que son pocos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901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55679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Poner la </a:t>
            </a:r>
            <a:r>
              <a:rPr lang="es-ES" dirty="0" err="1" smtClean="0"/>
              <a:t>transicion</a:t>
            </a:r>
            <a:r>
              <a:rPr lang="es-ES" dirty="0" smtClean="0"/>
              <a:t> de día y de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721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5152"/>
            <a:ext cx="5964301" cy="5876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148" y="404664"/>
            <a:ext cx="17025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TEK09_1205  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493148" y="1124744"/>
            <a:ext cx="17025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TEK11_1205  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5613047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ver que </a:t>
            </a:r>
            <a:r>
              <a:rPr lang="es-ES" dirty="0" err="1" smtClean="0"/>
              <a:t>que</a:t>
            </a:r>
            <a:r>
              <a:rPr lang="es-ES" dirty="0" smtClean="0"/>
              <a:t> en el </a:t>
            </a:r>
            <a:r>
              <a:rPr lang="es-ES" dirty="0" err="1" smtClean="0"/>
              <a:t>plateu</a:t>
            </a:r>
            <a:r>
              <a:rPr lang="es-ES" dirty="0" smtClean="0"/>
              <a:t> del 9 intenta subir la R pero se recupera y en el 11 intenta subir sobre el final del </a:t>
            </a:r>
            <a:r>
              <a:rPr lang="es-ES" dirty="0" err="1" smtClean="0"/>
              <a:t>plateu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036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3148" y="2189338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TEK13_1205  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493148" y="2670213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TEK15_1205  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493148" y="3212976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TEK16_1205  </a:t>
            </a:r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60621"/>
            <a:ext cx="5160281" cy="52191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422108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Es donde vimos que pasó algo en los pulsos, en todos se ve que al principio se calienta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40238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71" y="311696"/>
            <a:ext cx="3031650" cy="3066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38" y="1988840"/>
            <a:ext cx="3498932" cy="356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9" y="188640"/>
            <a:ext cx="2699792" cy="28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5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3672408" cy="22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4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97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0762"/>
            <a:ext cx="4248472" cy="25490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116632"/>
            <a:ext cx="5040560" cy="4945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504" y="116632"/>
            <a:ext cx="1913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RESET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1489" y="393631"/>
            <a:ext cx="139838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TEK01_0404 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6516216" y="6021288"/>
            <a:ext cx="172819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Ver la corriente?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13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1066" y="595747"/>
            <a:ext cx="3789278" cy="5805165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7572396" y="6286520"/>
            <a:ext cx="1415540" cy="48439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18-07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8" y="1792793"/>
            <a:ext cx="4263838" cy="3411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0306" y="788894"/>
            <a:ext cx="33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Pulsos para ver como está la muestra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456902" y="240778"/>
            <a:ext cx="15228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DÍA</a:t>
            </a:r>
            <a:r>
              <a:rPr lang="es-ES" dirty="0" smtClean="0"/>
              <a:t>_1807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170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634241"/>
            <a:ext cx="6155322" cy="5080775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7572396" y="6286520"/>
            <a:ext cx="1415540" cy="48439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399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988840"/>
            <a:ext cx="8280920" cy="47525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429309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 que sigue hay que arreglar cosas es para no olvidarme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12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"/>
            <a:ext cx="4896543" cy="49187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6216" y="134076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 que ajusto? Y porque? Ver lo de </a:t>
            </a:r>
            <a:r>
              <a:rPr lang="es-ES" dirty="0" err="1" smtClean="0"/>
              <a:t>sclc</a:t>
            </a:r>
            <a:r>
              <a:rPr lang="es-ES" dirty="0" smtClean="0"/>
              <a:t> …………….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797691"/>
            <a:ext cx="3950601" cy="40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7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ESIS\Carlos-Acha\Data\pruebas_Kaleid_IDL\IDL-labo\switching_1105_120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47750"/>
            <a:ext cx="8039130" cy="502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00364" y="990600"/>
          <a:ext cx="58420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KGPlot" r:id="rId3" imgW="5842000" imgH="5867400" progId="">
                  <p:embed/>
                </p:oleObj>
              </mc:Choice>
              <mc:Fallback>
                <p:oleObj name="KGPlot" r:id="rId3" imgW="5842000" imgH="58674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990600"/>
                        <a:ext cx="58420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51000" y="603250"/>
          <a:ext cx="5842000" cy="56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KGPlot" r:id="rId3" imgW="5842000" imgH="5651500" progId="">
                  <p:embed/>
                </p:oleObj>
              </mc:Choice>
              <mc:Fallback>
                <p:oleObj name="KGPlot" r:id="rId3" imgW="5842000" imgH="56515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603250"/>
                        <a:ext cx="5842000" cy="565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51000" y="495300"/>
          <a:ext cx="58420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KGPlot" r:id="rId3" imgW="5842000" imgH="5867400" progId="">
                  <p:embed/>
                </p:oleObj>
              </mc:Choice>
              <mc:Fallback>
                <p:oleObj name="KGPlot" r:id="rId3" imgW="5842000" imgH="58674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495300"/>
                        <a:ext cx="58420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634241"/>
            <a:ext cx="6155322" cy="5080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TESIS\Carlos-Acha\Data\pruebas_Kaleid_IDL\IDL-labo\11-05\graph-1105\Itek0010_11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302" y="1124744"/>
            <a:ext cx="3810000" cy="23812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67544" y="404664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TEK10_1105 salto en rampa 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5492" y="561779"/>
            <a:ext cx="5014217" cy="2852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687" y="4149080"/>
            <a:ext cx="3914123" cy="21844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9712" y="6516052"/>
            <a:ext cx="37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Vemos como vuelve a su estado inicial</a:t>
            </a:r>
            <a:endParaRPr lang="es-E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1938" y="3215175"/>
            <a:ext cx="3881246" cy="36702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43541" y="-27384"/>
            <a:ext cx="1192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0531"/>
            <a:ext cx="618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pudo ajustar bien por cuadráticas antes y después del evento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42" y="1844823"/>
            <a:ext cx="4263017" cy="5019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5826" y="226964"/>
            <a:ext cx="3191816" cy="3043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3270713"/>
            <a:ext cx="3554083" cy="35935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24" y="908720"/>
            <a:ext cx="3600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Reajustar como dijo Carlos !!!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4288" y="4725144"/>
            <a:ext cx="1584176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Aca</a:t>
            </a:r>
            <a:r>
              <a:rPr lang="es-ES" dirty="0" smtClean="0"/>
              <a:t> va la superpuesta de todas las resistencias???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532530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día después siempre bajó la resistencia hasta que del 13 al 14 </a:t>
            </a:r>
            <a:r>
              <a:rPr lang="es-ES" dirty="0" err="1" smtClean="0"/>
              <a:t>subio</a:t>
            </a:r>
            <a:r>
              <a:rPr lang="es-ES" dirty="0" smtClean="0"/>
              <a:t> aunque en el pulso bajo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0648"/>
            <a:ext cx="4645742" cy="45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4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670050" y="495300"/>
          <a:ext cx="58039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r:id="rId3" imgW="5803920" imgH="5867280" progId="">
                  <p:embed/>
                </p:oleObj>
              </mc:Choice>
              <mc:Fallback>
                <p:oleObj r:id="rId3" imgW="5803920" imgH="58672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95300"/>
                        <a:ext cx="58039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TEK13_TEK14_1105  </a:t>
            </a:r>
            <a:endParaRPr lang="es-E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771800" y="404664"/>
          <a:ext cx="5803900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r:id="rId3" imgW="5803920" imgH="5841720" progId="">
                  <p:embed/>
                </p:oleObj>
              </mc:Choice>
              <mc:Fallback>
                <p:oleObj r:id="rId3" imgW="5803920" imgH="58417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4664"/>
                        <a:ext cx="5803900" cy="584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67544" y="980728"/>
            <a:ext cx="1913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RESET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574800" y="95250"/>
          <a:ext cx="5994400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r:id="rId3" imgW="5994360" imgH="6667200" progId="">
                  <p:embed/>
                </p:oleObj>
              </mc:Choice>
              <mc:Fallback>
                <p:oleObj r:id="rId3" imgW="5994360" imgH="666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95250"/>
                        <a:ext cx="5994400" cy="666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320"/>
              </p:ext>
            </p:extLst>
          </p:nvPr>
        </p:nvGraphicFramePr>
        <p:xfrm>
          <a:off x="179512" y="506259"/>
          <a:ext cx="5994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r:id="rId3" imgW="5994360" imgH="5867280" progId="">
                  <p:embed/>
                </p:oleObj>
              </mc:Choice>
              <mc:Fallback>
                <p:oleObj r:id="rId3" imgW="5994360" imgH="58672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06259"/>
                        <a:ext cx="5994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372200" y="155679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Tek12-13-14 fueron con V=8 y </a:t>
            </a:r>
            <a:r>
              <a:rPr lang="es-AR" dirty="0" err="1" smtClean="0"/>
              <a:t>Vrelajación</a:t>
            </a:r>
            <a:r>
              <a:rPr lang="es-AR" dirty="0" smtClean="0"/>
              <a:t>=4</a:t>
            </a:r>
          </a:p>
          <a:p>
            <a:r>
              <a:rPr lang="es-AR" dirty="0" smtClean="0"/>
              <a:t> durante 0.2mseg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6605960" y="6021288"/>
            <a:ext cx="214250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Hacer toda la R-t de la 13?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533952" y="3020759"/>
            <a:ext cx="22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bajada y la subida de resistencia es del orden del 5%, es poco-mucho?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243</Words>
  <Application>Microsoft Office PowerPoint</Application>
  <PresentationFormat>On-screen Show (4:3)</PresentationFormat>
  <Paragraphs>40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Tema de Office</vt:lpstr>
      <vt:lpstr>KGPlot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Luffi</cp:lastModifiedBy>
  <cp:revision>112</cp:revision>
  <dcterms:modified xsi:type="dcterms:W3CDTF">2017-08-29T21:42:43Z</dcterms:modified>
</cp:coreProperties>
</file>