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4"/>
  </p:notesMasterIdLst>
  <p:sldIdLst>
    <p:sldId id="256" r:id="rId13"/>
    <p:sldId id="257" r:id="rId15"/>
    <p:sldId id="273" r:id="rId16"/>
    <p:sldId id="274" r:id="rId17"/>
    <p:sldId id="287" r:id="rId18"/>
    <p:sldId id="276" r:id="rId19"/>
    <p:sldId id="288" r:id="rId20"/>
    <p:sldId id="289" r:id="rId21"/>
    <p:sldId id="279" r:id="rId22"/>
    <p:sldId id="290" r:id="rId23"/>
    <p:sldId id="291" r:id="rId24"/>
    <p:sldId id="292" r:id="rId25"/>
    <p:sldId id="293" r:id="rId26"/>
    <p:sldId id="294" r:id="rId27"/>
    <p:sldId id="285" r:id="rId28"/>
    <p:sldId id="296" r:id="rId29"/>
  </p:sldIdLst>
  <p:sldSz cx="12192000" cy="6858000"/>
  <p:notesSz cx="6794500" cy="9925050"/>
  <p:embeddedFontLst>
    <p:embeddedFont>
      <p:font typeface="Calibri" panose="020F0502020204030204"/>
      <p:regular r:id="rId33"/>
    </p:embeddedFont>
    <p:embeddedFont>
      <p:font typeface="Tahoma" panose="020B0604030504040204"/>
      <p:regular r:id="rId34"/>
    </p:embeddedFont>
    <p:embeddedFont>
      <p:font typeface="Aptos Narrow" panose="020B0004020202020204" pitchFamily="34" charset="0"/>
      <p:regular r:id="rId35"/>
      <p:bold r:id="rId36"/>
      <p:italic r:id="rId37"/>
      <p:boldItalic r:id="rId38"/>
    </p:embeddedFont>
    <p:embeddedFont>
      <p:font typeface="Consolas" panose="020B0609020204030204"/>
      <p:regular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 showGuides="1">
      <p:cViewPr varScale="1">
        <p:scale>
          <a:sx n="63" d="100"/>
          <a:sy n="63" d="100"/>
        </p:scale>
        <p:origin x="1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font" Target="fonts/font11.fntdata"/><Relationship Id="rId42" Type="http://schemas.openxmlformats.org/officeDocument/2006/relationships/font" Target="fonts/font10.fntdata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slideMaster" Target="slideMasters/slideMaster3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56D44-B323-465C-8943-9A344500B95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57FA1C3-8A18-43C1-9004-41A237FB9B6F}">
      <dgm:prSet phldrT="[Texto]"/>
      <dgm:spPr/>
      <dgm:t>
        <a:bodyPr/>
        <a:lstStyle/>
        <a:p>
          <a:r>
            <a:rPr lang="es-ES" dirty="0"/>
            <a:t>Comunicación</a:t>
          </a:r>
          <a:endParaRPr lang="es-AR" dirty="0"/>
        </a:p>
      </dgm:t>
    </dgm:pt>
    <dgm:pt modelId="{C0F24978-2BC0-4C12-A17A-4C5CA2DC879E}" cxnId="{F88E7CD6-06B5-4DD0-976E-78BCBA664498}" type="parTrans">
      <dgm:prSet/>
      <dgm:spPr/>
      <dgm:t>
        <a:bodyPr/>
        <a:lstStyle/>
        <a:p>
          <a:endParaRPr lang="es-AR"/>
        </a:p>
      </dgm:t>
    </dgm:pt>
    <dgm:pt modelId="{24BAC604-E723-4CE3-8757-AB0702F9DD5C}" cxnId="{F88E7CD6-06B5-4DD0-976E-78BCBA664498}" type="sibTrans">
      <dgm:prSet/>
      <dgm:spPr/>
      <dgm:t>
        <a:bodyPr/>
        <a:lstStyle/>
        <a:p>
          <a:endParaRPr lang="es-AR"/>
        </a:p>
      </dgm:t>
    </dgm:pt>
    <dgm:pt modelId="{A30FF4C2-B74D-43EE-86CA-56268ADD0846}">
      <dgm:prSet phldrT="[Texto]"/>
      <dgm:spPr/>
      <dgm:t>
        <a:bodyPr/>
        <a:lstStyle/>
        <a:p>
          <a:r>
            <a:rPr lang="es-ES" dirty="0"/>
            <a:t>Recursos Compartidos</a:t>
          </a:r>
          <a:endParaRPr lang="es-AR" dirty="0"/>
        </a:p>
      </dgm:t>
    </dgm:pt>
    <dgm:pt modelId="{C68F9004-253B-4EFA-AC68-6AC98CC888AA}" cxnId="{43CEC6A0-ED93-4623-B717-094B4EE619A4}" type="parTrans">
      <dgm:prSet/>
      <dgm:spPr/>
      <dgm:t>
        <a:bodyPr/>
        <a:lstStyle/>
        <a:p>
          <a:endParaRPr lang="es-AR"/>
        </a:p>
      </dgm:t>
    </dgm:pt>
    <dgm:pt modelId="{7A8FE786-0408-46AA-8D0B-3E735A67E938}" cxnId="{43CEC6A0-ED93-4623-B717-094B4EE619A4}" type="sibTrans">
      <dgm:prSet/>
      <dgm:spPr/>
      <dgm:t>
        <a:bodyPr/>
        <a:lstStyle/>
        <a:p>
          <a:endParaRPr lang="es-AR"/>
        </a:p>
      </dgm:t>
    </dgm:pt>
    <dgm:pt modelId="{1777B333-6C71-4197-A11D-FC4F7AE79247}">
      <dgm:prSet phldrT="[Texto]"/>
      <dgm:spPr/>
      <dgm:t>
        <a:bodyPr/>
        <a:lstStyle/>
        <a:p>
          <a:r>
            <a:rPr lang="es-ES" dirty="0"/>
            <a:t>Sincronización</a:t>
          </a:r>
          <a:endParaRPr lang="es-AR" dirty="0"/>
        </a:p>
      </dgm:t>
    </dgm:pt>
    <dgm:pt modelId="{C28E3884-C0F3-4E80-B3D0-E6472CC86908}" cxnId="{C3FC4269-16DA-40F0-9150-CE2CCA777065}" type="parTrans">
      <dgm:prSet/>
      <dgm:spPr/>
      <dgm:t>
        <a:bodyPr/>
        <a:lstStyle/>
        <a:p>
          <a:endParaRPr lang="es-AR"/>
        </a:p>
      </dgm:t>
    </dgm:pt>
    <dgm:pt modelId="{991672EA-D11A-473A-930F-F1EA77CB67B2}" cxnId="{C3FC4269-16DA-40F0-9150-CE2CCA777065}" type="sibTrans">
      <dgm:prSet/>
      <dgm:spPr/>
      <dgm:t>
        <a:bodyPr/>
        <a:lstStyle/>
        <a:p>
          <a:endParaRPr lang="es-AR"/>
        </a:p>
      </dgm:t>
    </dgm:pt>
    <dgm:pt modelId="{0B524882-4164-4822-BA23-AEFA654BA94A}">
      <dgm:prSet phldrT="[Texto]"/>
      <dgm:spPr/>
      <dgm:t>
        <a:bodyPr/>
        <a:lstStyle/>
        <a:p>
          <a:r>
            <a:rPr lang="es-ES" dirty="0"/>
            <a:t>Heterogeneidad de procesadores</a:t>
          </a:r>
          <a:endParaRPr lang="es-AR" dirty="0"/>
        </a:p>
      </dgm:t>
    </dgm:pt>
    <dgm:pt modelId="{794FA0EC-A364-496E-AA70-8A07E38110FD}" cxnId="{83C7FA4B-F47C-40A3-947D-C13CE33FB817}" type="parTrans">
      <dgm:prSet/>
      <dgm:spPr/>
      <dgm:t>
        <a:bodyPr/>
        <a:lstStyle/>
        <a:p>
          <a:endParaRPr lang="es-AR"/>
        </a:p>
      </dgm:t>
    </dgm:pt>
    <dgm:pt modelId="{DF9CA140-4A7A-42FF-A2DF-8343EDE3F1E9}" cxnId="{83C7FA4B-F47C-40A3-947D-C13CE33FB817}" type="sibTrans">
      <dgm:prSet/>
      <dgm:spPr/>
      <dgm:t>
        <a:bodyPr/>
        <a:lstStyle/>
        <a:p>
          <a:endParaRPr lang="es-AR"/>
        </a:p>
      </dgm:t>
    </dgm:pt>
    <dgm:pt modelId="{6EB9D137-6DE0-480B-A853-263B9CD3E54A}" type="pres">
      <dgm:prSet presAssocID="{A5D56D44-B323-465C-8943-9A344500B951}" presName="linearFlow" presStyleCnt="0">
        <dgm:presLayoutVars>
          <dgm:dir/>
          <dgm:resizeHandles val="exact"/>
        </dgm:presLayoutVars>
      </dgm:prSet>
      <dgm:spPr/>
    </dgm:pt>
    <dgm:pt modelId="{F932299A-EFC3-496B-A565-2CA5FF8446F2}" type="pres">
      <dgm:prSet presAssocID="{557FA1C3-8A18-43C1-9004-41A237FB9B6F}" presName="composite" presStyleCnt="0"/>
      <dgm:spPr/>
    </dgm:pt>
    <dgm:pt modelId="{175CADF3-0EE7-4BB7-B6AB-729F55E276B1}" type="pres">
      <dgm:prSet presAssocID="{557FA1C3-8A18-43C1-9004-41A237FB9B6F}" presName="imgShp" presStyleLbl="fgImgPlace1" presStyleIdx="0" presStyleCnt="4"/>
      <dgm:spPr/>
    </dgm:pt>
    <dgm:pt modelId="{2904F8B1-65C6-4113-AF1E-34B4FEF3D6A3}" type="pres">
      <dgm:prSet presAssocID="{557FA1C3-8A18-43C1-9004-41A237FB9B6F}" presName="txShp" presStyleLbl="node1" presStyleIdx="0" presStyleCnt="4">
        <dgm:presLayoutVars>
          <dgm:bulletEnabled val="1"/>
        </dgm:presLayoutVars>
      </dgm:prSet>
      <dgm:spPr/>
    </dgm:pt>
    <dgm:pt modelId="{2617100D-DB23-4FC4-8F54-860BAC764157}" type="pres">
      <dgm:prSet presAssocID="{24BAC604-E723-4CE3-8757-AB0702F9DD5C}" presName="spacing" presStyleCnt="0"/>
      <dgm:spPr/>
    </dgm:pt>
    <dgm:pt modelId="{5A75B3DC-DE26-4FEB-B25C-2F68465D8AAD}" type="pres">
      <dgm:prSet presAssocID="{A30FF4C2-B74D-43EE-86CA-56268ADD0846}" presName="composite" presStyleCnt="0"/>
      <dgm:spPr/>
    </dgm:pt>
    <dgm:pt modelId="{0A14EE29-2F4C-4C30-9DAF-7B3F909DE34C}" type="pres">
      <dgm:prSet presAssocID="{A30FF4C2-B74D-43EE-86CA-56268ADD0846}" presName="imgShp" presStyleLbl="fgImgPlace1" presStyleIdx="1" presStyleCnt="4"/>
      <dgm:spPr/>
    </dgm:pt>
    <dgm:pt modelId="{52ADBB2E-2ECC-4115-826F-45032952CECD}" type="pres">
      <dgm:prSet presAssocID="{A30FF4C2-B74D-43EE-86CA-56268ADD0846}" presName="txShp" presStyleLbl="node1" presStyleIdx="1" presStyleCnt="4">
        <dgm:presLayoutVars>
          <dgm:bulletEnabled val="1"/>
        </dgm:presLayoutVars>
      </dgm:prSet>
      <dgm:spPr/>
    </dgm:pt>
    <dgm:pt modelId="{A2004082-FC43-4316-8A36-45A4ED6F76D2}" type="pres">
      <dgm:prSet presAssocID="{7A8FE786-0408-46AA-8D0B-3E735A67E938}" presName="spacing" presStyleCnt="0"/>
      <dgm:spPr/>
    </dgm:pt>
    <dgm:pt modelId="{3C65864C-24FA-4B7A-AC34-7BFEBE432823}" type="pres">
      <dgm:prSet presAssocID="{1777B333-6C71-4197-A11D-FC4F7AE79247}" presName="composite" presStyleCnt="0"/>
      <dgm:spPr/>
    </dgm:pt>
    <dgm:pt modelId="{9BD26BE0-7D67-4F6E-AAAA-07CD4ABA861B}" type="pres">
      <dgm:prSet presAssocID="{1777B333-6C71-4197-A11D-FC4F7AE79247}" presName="imgShp" presStyleLbl="fgImgPlace1" presStyleIdx="2" presStyleCnt="4"/>
      <dgm:spPr/>
    </dgm:pt>
    <dgm:pt modelId="{91081411-7C6F-4C4D-9D66-682E3BFF9EBF}" type="pres">
      <dgm:prSet presAssocID="{1777B333-6C71-4197-A11D-FC4F7AE79247}" presName="txShp" presStyleLbl="node1" presStyleIdx="2" presStyleCnt="4">
        <dgm:presLayoutVars>
          <dgm:bulletEnabled val="1"/>
        </dgm:presLayoutVars>
      </dgm:prSet>
      <dgm:spPr/>
    </dgm:pt>
    <dgm:pt modelId="{7B4D3751-ADB3-4B90-941B-F4367E6B7DBF}" type="pres">
      <dgm:prSet presAssocID="{991672EA-D11A-473A-930F-F1EA77CB67B2}" presName="spacing" presStyleCnt="0"/>
      <dgm:spPr/>
    </dgm:pt>
    <dgm:pt modelId="{148AB306-7EE5-4DD6-BE40-8A1FC8F173E4}" type="pres">
      <dgm:prSet presAssocID="{0B524882-4164-4822-BA23-AEFA654BA94A}" presName="composite" presStyleCnt="0"/>
      <dgm:spPr/>
    </dgm:pt>
    <dgm:pt modelId="{E66B4721-1696-41D2-9830-F46018DD2253}" type="pres">
      <dgm:prSet presAssocID="{0B524882-4164-4822-BA23-AEFA654BA94A}" presName="imgShp" presStyleLbl="fgImgPlace1" presStyleIdx="3" presStyleCnt="4"/>
      <dgm:spPr/>
    </dgm:pt>
    <dgm:pt modelId="{C3A52470-96D1-4BC6-86D9-EBF19862FB37}" type="pres">
      <dgm:prSet presAssocID="{0B524882-4164-4822-BA23-AEFA654BA94A}" presName="txShp" presStyleLbl="node1" presStyleIdx="3" presStyleCnt="4">
        <dgm:presLayoutVars>
          <dgm:bulletEnabled val="1"/>
        </dgm:presLayoutVars>
      </dgm:prSet>
      <dgm:spPr/>
    </dgm:pt>
  </dgm:ptLst>
  <dgm:cxnLst>
    <dgm:cxn modelId="{03A8D50B-9EB8-4457-B9AA-53012A999E97}" type="presOf" srcId="{A5D56D44-B323-465C-8943-9A344500B951}" destId="{6EB9D137-6DE0-480B-A853-263B9CD3E54A}" srcOrd="0" destOrd="0" presId="urn:microsoft.com/office/officeart/2005/8/layout/vList3"/>
    <dgm:cxn modelId="{A17F5E2B-5DCF-401B-A85D-40748504AB55}" type="presOf" srcId="{A30FF4C2-B74D-43EE-86CA-56268ADD0846}" destId="{52ADBB2E-2ECC-4115-826F-45032952CECD}" srcOrd="0" destOrd="0" presId="urn:microsoft.com/office/officeart/2005/8/layout/vList3"/>
    <dgm:cxn modelId="{1AFD773B-5CF4-447E-B950-FF1DD80F9EE7}" type="presOf" srcId="{0B524882-4164-4822-BA23-AEFA654BA94A}" destId="{C3A52470-96D1-4BC6-86D9-EBF19862FB37}" srcOrd="0" destOrd="0" presId="urn:microsoft.com/office/officeart/2005/8/layout/vList3"/>
    <dgm:cxn modelId="{C3FC4269-16DA-40F0-9150-CE2CCA777065}" srcId="{A5D56D44-B323-465C-8943-9A344500B951}" destId="{1777B333-6C71-4197-A11D-FC4F7AE79247}" srcOrd="2" destOrd="0" parTransId="{C28E3884-C0F3-4E80-B3D0-E6472CC86908}" sibTransId="{991672EA-D11A-473A-930F-F1EA77CB67B2}"/>
    <dgm:cxn modelId="{83C7FA4B-F47C-40A3-947D-C13CE33FB817}" srcId="{A5D56D44-B323-465C-8943-9A344500B951}" destId="{0B524882-4164-4822-BA23-AEFA654BA94A}" srcOrd="3" destOrd="0" parTransId="{794FA0EC-A364-496E-AA70-8A07E38110FD}" sibTransId="{DF9CA140-4A7A-42FF-A2DF-8343EDE3F1E9}"/>
    <dgm:cxn modelId="{B731896D-C97F-4982-B684-218BB974A3ED}" type="presOf" srcId="{1777B333-6C71-4197-A11D-FC4F7AE79247}" destId="{91081411-7C6F-4C4D-9D66-682E3BFF9EBF}" srcOrd="0" destOrd="0" presId="urn:microsoft.com/office/officeart/2005/8/layout/vList3"/>
    <dgm:cxn modelId="{A055B87E-11DB-4B09-88A5-AC1D7F00DD69}" type="presOf" srcId="{557FA1C3-8A18-43C1-9004-41A237FB9B6F}" destId="{2904F8B1-65C6-4113-AF1E-34B4FEF3D6A3}" srcOrd="0" destOrd="0" presId="urn:microsoft.com/office/officeart/2005/8/layout/vList3"/>
    <dgm:cxn modelId="{43CEC6A0-ED93-4623-B717-094B4EE619A4}" srcId="{A5D56D44-B323-465C-8943-9A344500B951}" destId="{A30FF4C2-B74D-43EE-86CA-56268ADD0846}" srcOrd="1" destOrd="0" parTransId="{C68F9004-253B-4EFA-AC68-6AC98CC888AA}" sibTransId="{7A8FE786-0408-46AA-8D0B-3E735A67E938}"/>
    <dgm:cxn modelId="{F88E7CD6-06B5-4DD0-976E-78BCBA664498}" srcId="{A5D56D44-B323-465C-8943-9A344500B951}" destId="{557FA1C3-8A18-43C1-9004-41A237FB9B6F}" srcOrd="0" destOrd="0" parTransId="{C0F24978-2BC0-4C12-A17A-4C5CA2DC879E}" sibTransId="{24BAC604-E723-4CE3-8757-AB0702F9DD5C}"/>
    <dgm:cxn modelId="{3FC876DF-2388-46AB-910D-C2DF11D88832}" type="presParOf" srcId="{6EB9D137-6DE0-480B-A853-263B9CD3E54A}" destId="{F932299A-EFC3-496B-A565-2CA5FF8446F2}" srcOrd="0" destOrd="0" presId="urn:microsoft.com/office/officeart/2005/8/layout/vList3"/>
    <dgm:cxn modelId="{C81D5D2B-9CC4-4625-9549-43DFE1245B07}" type="presParOf" srcId="{F932299A-EFC3-496B-A565-2CA5FF8446F2}" destId="{175CADF3-0EE7-4BB7-B6AB-729F55E276B1}" srcOrd="0" destOrd="0" presId="urn:microsoft.com/office/officeart/2005/8/layout/vList3"/>
    <dgm:cxn modelId="{BFBE2E80-AC92-409E-A355-272E621DCF9D}" type="presParOf" srcId="{F932299A-EFC3-496B-A565-2CA5FF8446F2}" destId="{2904F8B1-65C6-4113-AF1E-34B4FEF3D6A3}" srcOrd="1" destOrd="0" presId="urn:microsoft.com/office/officeart/2005/8/layout/vList3"/>
    <dgm:cxn modelId="{D5FFD9D8-7B4F-4A98-A228-980E828B0347}" type="presParOf" srcId="{6EB9D137-6DE0-480B-A853-263B9CD3E54A}" destId="{2617100D-DB23-4FC4-8F54-860BAC764157}" srcOrd="1" destOrd="0" presId="urn:microsoft.com/office/officeart/2005/8/layout/vList3"/>
    <dgm:cxn modelId="{5A31E67C-55ED-4283-9A8D-5099071F75F4}" type="presParOf" srcId="{6EB9D137-6DE0-480B-A853-263B9CD3E54A}" destId="{5A75B3DC-DE26-4FEB-B25C-2F68465D8AAD}" srcOrd="2" destOrd="0" presId="urn:microsoft.com/office/officeart/2005/8/layout/vList3"/>
    <dgm:cxn modelId="{5E1B4665-149B-44A9-B2F6-C770A4AEE010}" type="presParOf" srcId="{5A75B3DC-DE26-4FEB-B25C-2F68465D8AAD}" destId="{0A14EE29-2F4C-4C30-9DAF-7B3F909DE34C}" srcOrd="0" destOrd="0" presId="urn:microsoft.com/office/officeart/2005/8/layout/vList3"/>
    <dgm:cxn modelId="{138E65F5-B87F-43D0-A8C7-C9784F6D8D8E}" type="presParOf" srcId="{5A75B3DC-DE26-4FEB-B25C-2F68465D8AAD}" destId="{52ADBB2E-2ECC-4115-826F-45032952CECD}" srcOrd="1" destOrd="0" presId="urn:microsoft.com/office/officeart/2005/8/layout/vList3"/>
    <dgm:cxn modelId="{D6A4A704-A46A-43BF-8CF5-0E326C4D962C}" type="presParOf" srcId="{6EB9D137-6DE0-480B-A853-263B9CD3E54A}" destId="{A2004082-FC43-4316-8A36-45A4ED6F76D2}" srcOrd="3" destOrd="0" presId="urn:microsoft.com/office/officeart/2005/8/layout/vList3"/>
    <dgm:cxn modelId="{BC44C889-D54C-420B-86AC-C05CBC88C2B4}" type="presParOf" srcId="{6EB9D137-6DE0-480B-A853-263B9CD3E54A}" destId="{3C65864C-24FA-4B7A-AC34-7BFEBE432823}" srcOrd="4" destOrd="0" presId="urn:microsoft.com/office/officeart/2005/8/layout/vList3"/>
    <dgm:cxn modelId="{7C165591-3F73-48A8-8D88-B499C4ED9BF2}" type="presParOf" srcId="{3C65864C-24FA-4B7A-AC34-7BFEBE432823}" destId="{9BD26BE0-7D67-4F6E-AAAA-07CD4ABA861B}" srcOrd="0" destOrd="0" presId="urn:microsoft.com/office/officeart/2005/8/layout/vList3"/>
    <dgm:cxn modelId="{E255F924-D298-49C8-97C1-ED7B3F79766B}" type="presParOf" srcId="{3C65864C-24FA-4B7A-AC34-7BFEBE432823}" destId="{91081411-7C6F-4C4D-9D66-682E3BFF9EBF}" srcOrd="1" destOrd="0" presId="urn:microsoft.com/office/officeart/2005/8/layout/vList3"/>
    <dgm:cxn modelId="{DD0E3656-1503-433A-818A-5D3EF9D1BA37}" type="presParOf" srcId="{6EB9D137-6DE0-480B-A853-263B9CD3E54A}" destId="{7B4D3751-ADB3-4B90-941B-F4367E6B7DBF}" srcOrd="5" destOrd="0" presId="urn:microsoft.com/office/officeart/2005/8/layout/vList3"/>
    <dgm:cxn modelId="{85633153-FA10-43DB-9FA4-8102A21A1E4B}" type="presParOf" srcId="{6EB9D137-6DE0-480B-A853-263B9CD3E54A}" destId="{148AB306-7EE5-4DD6-BE40-8A1FC8F173E4}" srcOrd="6" destOrd="0" presId="urn:microsoft.com/office/officeart/2005/8/layout/vList3"/>
    <dgm:cxn modelId="{469D7470-4919-4055-A166-9FA9E687BE49}" type="presParOf" srcId="{148AB306-7EE5-4DD6-BE40-8A1FC8F173E4}" destId="{E66B4721-1696-41D2-9830-F46018DD2253}" srcOrd="0" destOrd="0" presId="urn:microsoft.com/office/officeart/2005/8/layout/vList3"/>
    <dgm:cxn modelId="{061472E9-CA76-40A4-B084-5D272E14522A}" type="presParOf" srcId="{148AB306-7EE5-4DD6-BE40-8A1FC8F173E4}" destId="{C3A52470-96D1-4BC6-86D9-EBF19862FB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56D44-B323-465C-8943-9A344500B951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557FA1C3-8A18-43C1-9004-41A237FB9B6F}">
      <dgm:prSet phldrT="[Texto]"/>
      <dgm:spPr/>
      <dgm:t>
        <a:bodyPr/>
        <a:lstStyle/>
        <a:p>
          <a:r>
            <a:rPr lang="es-ES" dirty="0"/>
            <a:t>ROBOTS: se permite declarar más de un robot</a:t>
          </a:r>
          <a:endParaRPr lang="es-AR" dirty="0"/>
        </a:p>
      </dgm:t>
    </dgm:pt>
    <dgm:pt modelId="{C0F24978-2BC0-4C12-A17A-4C5CA2DC879E}" cxnId="{F88E7CD6-06B5-4DD0-976E-78BCBA664498}" type="parTrans">
      <dgm:prSet/>
      <dgm:spPr/>
      <dgm:t>
        <a:bodyPr/>
        <a:lstStyle/>
        <a:p>
          <a:endParaRPr lang="es-AR"/>
        </a:p>
      </dgm:t>
    </dgm:pt>
    <dgm:pt modelId="{24BAC604-E723-4CE3-8757-AB0702F9DD5C}" cxnId="{F88E7CD6-06B5-4DD0-976E-78BCBA664498}" type="sibTrans">
      <dgm:prSet/>
      <dgm:spPr/>
      <dgm:t>
        <a:bodyPr/>
        <a:lstStyle/>
        <a:p>
          <a:endParaRPr lang="es-AR"/>
        </a:p>
      </dgm:t>
    </dgm:pt>
    <dgm:pt modelId="{A30FF4C2-B74D-43EE-86CA-56268ADD0846}">
      <dgm:prSet phldrT="[Texto]"/>
      <dgm:spPr/>
      <dgm:t>
        <a:bodyPr/>
        <a:lstStyle/>
        <a:p>
          <a:r>
            <a:rPr lang="es-ES" dirty="0"/>
            <a:t>AREAS: existen distintos tipos de áreas (privadas, compartidas, parcialmente compartidas)</a:t>
          </a:r>
          <a:endParaRPr lang="es-AR" dirty="0"/>
        </a:p>
      </dgm:t>
    </dgm:pt>
    <dgm:pt modelId="{C68F9004-253B-4EFA-AC68-6AC98CC888AA}" cxnId="{43CEC6A0-ED93-4623-B717-094B4EE619A4}" type="parTrans">
      <dgm:prSet/>
      <dgm:spPr/>
      <dgm:t>
        <a:bodyPr/>
        <a:lstStyle/>
        <a:p>
          <a:endParaRPr lang="es-AR"/>
        </a:p>
      </dgm:t>
    </dgm:pt>
    <dgm:pt modelId="{7A8FE786-0408-46AA-8D0B-3E735A67E938}" cxnId="{43CEC6A0-ED93-4623-B717-094B4EE619A4}" type="sibTrans">
      <dgm:prSet/>
      <dgm:spPr/>
      <dgm:t>
        <a:bodyPr/>
        <a:lstStyle/>
        <a:p>
          <a:endParaRPr lang="es-AR"/>
        </a:p>
      </dgm:t>
    </dgm:pt>
    <dgm:pt modelId="{1777B333-6C71-4197-A11D-FC4F7AE79247}">
      <dgm:prSet phldrT="[Texto]"/>
      <dgm:spPr/>
      <dgm:t>
        <a:bodyPr/>
        <a:lstStyle/>
        <a:p>
          <a:r>
            <a:rPr lang="es-ES" dirty="0"/>
            <a:t>COMUNICACIÓN: permite el intercambio de mensajes entre robots</a:t>
          </a:r>
          <a:endParaRPr lang="es-AR" dirty="0"/>
        </a:p>
      </dgm:t>
    </dgm:pt>
    <dgm:pt modelId="{C28E3884-C0F3-4E80-B3D0-E6472CC86908}" cxnId="{C3FC4269-16DA-40F0-9150-CE2CCA777065}" type="parTrans">
      <dgm:prSet/>
      <dgm:spPr/>
      <dgm:t>
        <a:bodyPr/>
        <a:lstStyle/>
        <a:p>
          <a:endParaRPr lang="es-AR"/>
        </a:p>
      </dgm:t>
    </dgm:pt>
    <dgm:pt modelId="{991672EA-D11A-473A-930F-F1EA77CB67B2}" cxnId="{C3FC4269-16DA-40F0-9150-CE2CCA777065}" type="sibTrans">
      <dgm:prSet/>
      <dgm:spPr/>
      <dgm:t>
        <a:bodyPr/>
        <a:lstStyle/>
        <a:p>
          <a:endParaRPr lang="es-AR"/>
        </a:p>
      </dgm:t>
    </dgm:pt>
    <dgm:pt modelId="{0B524882-4164-4822-BA23-AEFA654BA94A}">
      <dgm:prSet phldrT="[Texto]"/>
      <dgm:spPr/>
      <dgm:t>
        <a:bodyPr/>
        <a:lstStyle/>
        <a:p>
          <a:r>
            <a:rPr lang="es-ES" dirty="0"/>
            <a:t>SINCRONIZACIÓN: permite bloquear y desbloquear recursos compartidos (esquinas)</a:t>
          </a:r>
          <a:endParaRPr lang="es-AR" dirty="0"/>
        </a:p>
      </dgm:t>
    </dgm:pt>
    <dgm:pt modelId="{794FA0EC-A364-496E-AA70-8A07E38110FD}" cxnId="{83C7FA4B-F47C-40A3-947D-C13CE33FB817}" type="parTrans">
      <dgm:prSet/>
      <dgm:spPr/>
      <dgm:t>
        <a:bodyPr/>
        <a:lstStyle/>
        <a:p>
          <a:endParaRPr lang="es-AR"/>
        </a:p>
      </dgm:t>
    </dgm:pt>
    <dgm:pt modelId="{DF9CA140-4A7A-42FF-A2DF-8343EDE3F1E9}" cxnId="{83C7FA4B-F47C-40A3-947D-C13CE33FB817}" type="sibTrans">
      <dgm:prSet/>
      <dgm:spPr/>
      <dgm:t>
        <a:bodyPr/>
        <a:lstStyle/>
        <a:p>
          <a:endParaRPr lang="es-AR"/>
        </a:p>
      </dgm:t>
    </dgm:pt>
    <dgm:pt modelId="{6EB9D137-6DE0-480B-A853-263B9CD3E54A}" type="pres">
      <dgm:prSet presAssocID="{A5D56D44-B323-465C-8943-9A344500B951}" presName="linearFlow" presStyleCnt="0">
        <dgm:presLayoutVars>
          <dgm:dir/>
          <dgm:resizeHandles val="exact"/>
        </dgm:presLayoutVars>
      </dgm:prSet>
      <dgm:spPr/>
    </dgm:pt>
    <dgm:pt modelId="{F932299A-EFC3-496B-A565-2CA5FF8446F2}" type="pres">
      <dgm:prSet presAssocID="{557FA1C3-8A18-43C1-9004-41A237FB9B6F}" presName="composite" presStyleCnt="0"/>
      <dgm:spPr/>
    </dgm:pt>
    <dgm:pt modelId="{175CADF3-0EE7-4BB7-B6AB-729F55E276B1}" type="pres">
      <dgm:prSet presAssocID="{557FA1C3-8A18-43C1-9004-41A237FB9B6F}" presName="imgShp" presStyleLbl="fgImgPlace1" presStyleIdx="0" presStyleCnt="4"/>
      <dgm:spPr/>
    </dgm:pt>
    <dgm:pt modelId="{2904F8B1-65C6-4113-AF1E-34B4FEF3D6A3}" type="pres">
      <dgm:prSet presAssocID="{557FA1C3-8A18-43C1-9004-41A237FB9B6F}" presName="txShp" presStyleLbl="node1" presStyleIdx="0" presStyleCnt="4" custScaleX="111861" custLinFactNeighborX="15144">
        <dgm:presLayoutVars>
          <dgm:bulletEnabled val="1"/>
        </dgm:presLayoutVars>
      </dgm:prSet>
      <dgm:spPr/>
    </dgm:pt>
    <dgm:pt modelId="{2617100D-DB23-4FC4-8F54-860BAC764157}" type="pres">
      <dgm:prSet presAssocID="{24BAC604-E723-4CE3-8757-AB0702F9DD5C}" presName="spacing" presStyleCnt="0"/>
      <dgm:spPr/>
    </dgm:pt>
    <dgm:pt modelId="{5A75B3DC-DE26-4FEB-B25C-2F68465D8AAD}" type="pres">
      <dgm:prSet presAssocID="{A30FF4C2-B74D-43EE-86CA-56268ADD0846}" presName="composite" presStyleCnt="0"/>
      <dgm:spPr/>
    </dgm:pt>
    <dgm:pt modelId="{0A14EE29-2F4C-4C30-9DAF-7B3F909DE34C}" type="pres">
      <dgm:prSet presAssocID="{A30FF4C2-B74D-43EE-86CA-56268ADD0846}" presName="imgShp" presStyleLbl="fgImgPlace1" presStyleIdx="1" presStyleCnt="4"/>
      <dgm:spPr/>
    </dgm:pt>
    <dgm:pt modelId="{52ADBB2E-2ECC-4115-826F-45032952CECD}" type="pres">
      <dgm:prSet presAssocID="{A30FF4C2-B74D-43EE-86CA-56268ADD0846}" presName="txShp" presStyleLbl="node1" presStyleIdx="1" presStyleCnt="4" custScaleX="111861" custLinFactNeighborX="15144">
        <dgm:presLayoutVars>
          <dgm:bulletEnabled val="1"/>
        </dgm:presLayoutVars>
      </dgm:prSet>
      <dgm:spPr/>
    </dgm:pt>
    <dgm:pt modelId="{A2004082-FC43-4316-8A36-45A4ED6F76D2}" type="pres">
      <dgm:prSet presAssocID="{7A8FE786-0408-46AA-8D0B-3E735A67E938}" presName="spacing" presStyleCnt="0"/>
      <dgm:spPr/>
    </dgm:pt>
    <dgm:pt modelId="{3C65864C-24FA-4B7A-AC34-7BFEBE432823}" type="pres">
      <dgm:prSet presAssocID="{1777B333-6C71-4197-A11D-FC4F7AE79247}" presName="composite" presStyleCnt="0"/>
      <dgm:spPr/>
    </dgm:pt>
    <dgm:pt modelId="{9BD26BE0-7D67-4F6E-AAAA-07CD4ABA861B}" type="pres">
      <dgm:prSet presAssocID="{1777B333-6C71-4197-A11D-FC4F7AE79247}" presName="imgShp" presStyleLbl="fgImgPlace1" presStyleIdx="2" presStyleCnt="4"/>
      <dgm:spPr/>
    </dgm:pt>
    <dgm:pt modelId="{91081411-7C6F-4C4D-9D66-682E3BFF9EBF}" type="pres">
      <dgm:prSet presAssocID="{1777B333-6C71-4197-A11D-FC4F7AE79247}" presName="txShp" presStyleLbl="node1" presStyleIdx="2" presStyleCnt="4" custScaleX="111861" custLinFactNeighborX="15144">
        <dgm:presLayoutVars>
          <dgm:bulletEnabled val="1"/>
        </dgm:presLayoutVars>
      </dgm:prSet>
      <dgm:spPr/>
    </dgm:pt>
    <dgm:pt modelId="{7B4D3751-ADB3-4B90-941B-F4367E6B7DBF}" type="pres">
      <dgm:prSet presAssocID="{991672EA-D11A-473A-930F-F1EA77CB67B2}" presName="spacing" presStyleCnt="0"/>
      <dgm:spPr/>
    </dgm:pt>
    <dgm:pt modelId="{148AB306-7EE5-4DD6-BE40-8A1FC8F173E4}" type="pres">
      <dgm:prSet presAssocID="{0B524882-4164-4822-BA23-AEFA654BA94A}" presName="composite" presStyleCnt="0"/>
      <dgm:spPr/>
    </dgm:pt>
    <dgm:pt modelId="{E66B4721-1696-41D2-9830-F46018DD2253}" type="pres">
      <dgm:prSet presAssocID="{0B524882-4164-4822-BA23-AEFA654BA94A}" presName="imgShp" presStyleLbl="fgImgPlace1" presStyleIdx="3" presStyleCnt="4"/>
      <dgm:spPr/>
    </dgm:pt>
    <dgm:pt modelId="{C3A52470-96D1-4BC6-86D9-EBF19862FB37}" type="pres">
      <dgm:prSet presAssocID="{0B524882-4164-4822-BA23-AEFA654BA94A}" presName="txShp" presStyleLbl="node1" presStyleIdx="3" presStyleCnt="4" custScaleX="111861" custLinFactNeighborX="15144">
        <dgm:presLayoutVars>
          <dgm:bulletEnabled val="1"/>
        </dgm:presLayoutVars>
      </dgm:prSet>
      <dgm:spPr/>
    </dgm:pt>
  </dgm:ptLst>
  <dgm:cxnLst>
    <dgm:cxn modelId="{03A8D50B-9EB8-4457-B9AA-53012A999E97}" type="presOf" srcId="{A5D56D44-B323-465C-8943-9A344500B951}" destId="{6EB9D137-6DE0-480B-A853-263B9CD3E54A}" srcOrd="0" destOrd="0" presId="urn:microsoft.com/office/officeart/2005/8/layout/vList3"/>
    <dgm:cxn modelId="{A17F5E2B-5DCF-401B-A85D-40748504AB55}" type="presOf" srcId="{A30FF4C2-B74D-43EE-86CA-56268ADD0846}" destId="{52ADBB2E-2ECC-4115-826F-45032952CECD}" srcOrd="0" destOrd="0" presId="urn:microsoft.com/office/officeart/2005/8/layout/vList3"/>
    <dgm:cxn modelId="{1AFD773B-5CF4-447E-B950-FF1DD80F9EE7}" type="presOf" srcId="{0B524882-4164-4822-BA23-AEFA654BA94A}" destId="{C3A52470-96D1-4BC6-86D9-EBF19862FB37}" srcOrd="0" destOrd="0" presId="urn:microsoft.com/office/officeart/2005/8/layout/vList3"/>
    <dgm:cxn modelId="{C3FC4269-16DA-40F0-9150-CE2CCA777065}" srcId="{A5D56D44-B323-465C-8943-9A344500B951}" destId="{1777B333-6C71-4197-A11D-FC4F7AE79247}" srcOrd="2" destOrd="0" parTransId="{C28E3884-C0F3-4E80-B3D0-E6472CC86908}" sibTransId="{991672EA-D11A-473A-930F-F1EA77CB67B2}"/>
    <dgm:cxn modelId="{83C7FA4B-F47C-40A3-947D-C13CE33FB817}" srcId="{A5D56D44-B323-465C-8943-9A344500B951}" destId="{0B524882-4164-4822-BA23-AEFA654BA94A}" srcOrd="3" destOrd="0" parTransId="{794FA0EC-A364-496E-AA70-8A07E38110FD}" sibTransId="{DF9CA140-4A7A-42FF-A2DF-8343EDE3F1E9}"/>
    <dgm:cxn modelId="{B731896D-C97F-4982-B684-218BB974A3ED}" type="presOf" srcId="{1777B333-6C71-4197-A11D-FC4F7AE79247}" destId="{91081411-7C6F-4C4D-9D66-682E3BFF9EBF}" srcOrd="0" destOrd="0" presId="urn:microsoft.com/office/officeart/2005/8/layout/vList3"/>
    <dgm:cxn modelId="{A055B87E-11DB-4B09-88A5-AC1D7F00DD69}" type="presOf" srcId="{557FA1C3-8A18-43C1-9004-41A237FB9B6F}" destId="{2904F8B1-65C6-4113-AF1E-34B4FEF3D6A3}" srcOrd="0" destOrd="0" presId="urn:microsoft.com/office/officeart/2005/8/layout/vList3"/>
    <dgm:cxn modelId="{43CEC6A0-ED93-4623-B717-094B4EE619A4}" srcId="{A5D56D44-B323-465C-8943-9A344500B951}" destId="{A30FF4C2-B74D-43EE-86CA-56268ADD0846}" srcOrd="1" destOrd="0" parTransId="{C68F9004-253B-4EFA-AC68-6AC98CC888AA}" sibTransId="{7A8FE786-0408-46AA-8D0B-3E735A67E938}"/>
    <dgm:cxn modelId="{F88E7CD6-06B5-4DD0-976E-78BCBA664498}" srcId="{A5D56D44-B323-465C-8943-9A344500B951}" destId="{557FA1C3-8A18-43C1-9004-41A237FB9B6F}" srcOrd="0" destOrd="0" parTransId="{C0F24978-2BC0-4C12-A17A-4C5CA2DC879E}" sibTransId="{24BAC604-E723-4CE3-8757-AB0702F9DD5C}"/>
    <dgm:cxn modelId="{3FC876DF-2388-46AB-910D-C2DF11D88832}" type="presParOf" srcId="{6EB9D137-6DE0-480B-A853-263B9CD3E54A}" destId="{F932299A-EFC3-496B-A565-2CA5FF8446F2}" srcOrd="0" destOrd="0" presId="urn:microsoft.com/office/officeart/2005/8/layout/vList3"/>
    <dgm:cxn modelId="{C81D5D2B-9CC4-4625-9549-43DFE1245B07}" type="presParOf" srcId="{F932299A-EFC3-496B-A565-2CA5FF8446F2}" destId="{175CADF3-0EE7-4BB7-B6AB-729F55E276B1}" srcOrd="0" destOrd="0" presId="urn:microsoft.com/office/officeart/2005/8/layout/vList3"/>
    <dgm:cxn modelId="{BFBE2E80-AC92-409E-A355-272E621DCF9D}" type="presParOf" srcId="{F932299A-EFC3-496B-A565-2CA5FF8446F2}" destId="{2904F8B1-65C6-4113-AF1E-34B4FEF3D6A3}" srcOrd="1" destOrd="0" presId="urn:microsoft.com/office/officeart/2005/8/layout/vList3"/>
    <dgm:cxn modelId="{D5FFD9D8-7B4F-4A98-A228-980E828B0347}" type="presParOf" srcId="{6EB9D137-6DE0-480B-A853-263B9CD3E54A}" destId="{2617100D-DB23-4FC4-8F54-860BAC764157}" srcOrd="1" destOrd="0" presId="urn:microsoft.com/office/officeart/2005/8/layout/vList3"/>
    <dgm:cxn modelId="{5A31E67C-55ED-4283-9A8D-5099071F75F4}" type="presParOf" srcId="{6EB9D137-6DE0-480B-A853-263B9CD3E54A}" destId="{5A75B3DC-DE26-4FEB-B25C-2F68465D8AAD}" srcOrd="2" destOrd="0" presId="urn:microsoft.com/office/officeart/2005/8/layout/vList3"/>
    <dgm:cxn modelId="{5E1B4665-149B-44A9-B2F6-C770A4AEE010}" type="presParOf" srcId="{5A75B3DC-DE26-4FEB-B25C-2F68465D8AAD}" destId="{0A14EE29-2F4C-4C30-9DAF-7B3F909DE34C}" srcOrd="0" destOrd="0" presId="urn:microsoft.com/office/officeart/2005/8/layout/vList3"/>
    <dgm:cxn modelId="{138E65F5-B87F-43D0-A8C7-C9784F6D8D8E}" type="presParOf" srcId="{5A75B3DC-DE26-4FEB-B25C-2F68465D8AAD}" destId="{52ADBB2E-2ECC-4115-826F-45032952CECD}" srcOrd="1" destOrd="0" presId="urn:microsoft.com/office/officeart/2005/8/layout/vList3"/>
    <dgm:cxn modelId="{D6A4A704-A46A-43BF-8CF5-0E326C4D962C}" type="presParOf" srcId="{6EB9D137-6DE0-480B-A853-263B9CD3E54A}" destId="{A2004082-FC43-4316-8A36-45A4ED6F76D2}" srcOrd="3" destOrd="0" presId="urn:microsoft.com/office/officeart/2005/8/layout/vList3"/>
    <dgm:cxn modelId="{BC44C889-D54C-420B-86AC-C05CBC88C2B4}" type="presParOf" srcId="{6EB9D137-6DE0-480B-A853-263B9CD3E54A}" destId="{3C65864C-24FA-4B7A-AC34-7BFEBE432823}" srcOrd="4" destOrd="0" presId="urn:microsoft.com/office/officeart/2005/8/layout/vList3"/>
    <dgm:cxn modelId="{7C165591-3F73-48A8-8D88-B499C4ED9BF2}" type="presParOf" srcId="{3C65864C-24FA-4B7A-AC34-7BFEBE432823}" destId="{9BD26BE0-7D67-4F6E-AAAA-07CD4ABA861B}" srcOrd="0" destOrd="0" presId="urn:microsoft.com/office/officeart/2005/8/layout/vList3"/>
    <dgm:cxn modelId="{E255F924-D298-49C8-97C1-ED7B3F79766B}" type="presParOf" srcId="{3C65864C-24FA-4B7A-AC34-7BFEBE432823}" destId="{91081411-7C6F-4C4D-9D66-682E3BFF9EBF}" srcOrd="1" destOrd="0" presId="urn:microsoft.com/office/officeart/2005/8/layout/vList3"/>
    <dgm:cxn modelId="{DD0E3656-1503-433A-818A-5D3EF9D1BA37}" type="presParOf" srcId="{6EB9D137-6DE0-480B-A853-263B9CD3E54A}" destId="{7B4D3751-ADB3-4B90-941B-F4367E6B7DBF}" srcOrd="5" destOrd="0" presId="urn:microsoft.com/office/officeart/2005/8/layout/vList3"/>
    <dgm:cxn modelId="{85633153-FA10-43DB-9FA4-8102A21A1E4B}" type="presParOf" srcId="{6EB9D137-6DE0-480B-A853-263B9CD3E54A}" destId="{148AB306-7EE5-4DD6-BE40-8A1FC8F173E4}" srcOrd="6" destOrd="0" presId="urn:microsoft.com/office/officeart/2005/8/layout/vList3"/>
    <dgm:cxn modelId="{469D7470-4919-4055-A166-9FA9E687BE49}" type="presParOf" srcId="{148AB306-7EE5-4DD6-BE40-8A1FC8F173E4}" destId="{E66B4721-1696-41D2-9830-F46018DD2253}" srcOrd="0" destOrd="0" presId="urn:microsoft.com/office/officeart/2005/8/layout/vList3"/>
    <dgm:cxn modelId="{061472E9-CA76-40A4-B084-5D272E14522A}" type="presParOf" srcId="{148AB306-7EE5-4DD6-BE40-8A1FC8F173E4}" destId="{C3A52470-96D1-4BC6-86D9-EBF19862FB3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upo 1"/>
      <dsp:cNvGrpSpPr/>
    </dsp:nvGrpSpPr>
    <dsp:grpSpPr>
      <a:xfrm>
        <a:off x="0" y="0"/>
        <a:ext cx="9745888" cy="5319709"/>
        <a:chOff x="0" y="0"/>
        <a:chExt cx="9745888" cy="5319709"/>
      </a:xfrm>
    </dsp:grpSpPr>
    <dsp:sp modelId="{2904F8B1-65C6-4113-AF1E-34B4FEF3D6A3}">
      <dsp:nvSpPr>
        <dsp:cNvPr id="4" name="Pentágono 3"/>
        <dsp:cNvSpPr/>
      </dsp:nvSpPr>
      <dsp:spPr bwMode="white">
        <a:xfrm rot="10800000">
          <a:off x="1912421" y="0"/>
          <a:ext cx="6481016" cy="111993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93861" tIns="110489" rIns="206248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dirty="0"/>
            <a:t>Comunicación</a:t>
          </a:r>
          <a:endParaRPr lang="es-AR" dirty="0"/>
        </a:p>
      </dsp:txBody>
      <dsp:txXfrm rot="10800000">
        <a:off x="1912421" y="0"/>
        <a:ext cx="6481016" cy="1119939"/>
      </dsp:txXfrm>
    </dsp:sp>
    <dsp:sp modelId="{175CADF3-0EE7-4BB7-B6AB-729F55E276B1}">
      <dsp:nvSpPr>
        <dsp:cNvPr id="3" name="Óvalo 2"/>
        <dsp:cNvSpPr/>
      </dsp:nvSpPr>
      <dsp:spPr bwMode="white">
        <a:xfrm>
          <a:off x="1352452" y="0"/>
          <a:ext cx="1119939" cy="11199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tint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/>
      </dsp:style>
      <dsp:txXfrm>
        <a:off x="1352452" y="0"/>
        <a:ext cx="1119939" cy="1119939"/>
      </dsp:txXfrm>
    </dsp:sp>
    <dsp:sp modelId="{52ADBB2E-2ECC-4115-826F-45032952CECD}">
      <dsp:nvSpPr>
        <dsp:cNvPr id="6" name="Pentágono 5"/>
        <dsp:cNvSpPr/>
      </dsp:nvSpPr>
      <dsp:spPr bwMode="white">
        <a:xfrm rot="10800000">
          <a:off x="1912421" y="1399923"/>
          <a:ext cx="6481016" cy="111993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93861" tIns="110489" rIns="206248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dirty="0"/>
            <a:t>Recursos Compartidos</a:t>
          </a:r>
          <a:endParaRPr lang="es-AR" dirty="0"/>
        </a:p>
      </dsp:txBody>
      <dsp:txXfrm rot="10800000">
        <a:off x="1912421" y="1399923"/>
        <a:ext cx="6481016" cy="1119939"/>
      </dsp:txXfrm>
    </dsp:sp>
    <dsp:sp modelId="{0A14EE29-2F4C-4C30-9DAF-7B3F909DE34C}">
      <dsp:nvSpPr>
        <dsp:cNvPr id="5" name="Óvalo 4"/>
        <dsp:cNvSpPr/>
      </dsp:nvSpPr>
      <dsp:spPr bwMode="white">
        <a:xfrm>
          <a:off x="1352452" y="1399923"/>
          <a:ext cx="1119939" cy="11199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tint val="50000"/>
            <a:hueOff val="-2479999"/>
            <a:satOff val="-4574"/>
            <a:lumOff val="-522"/>
            <a:alpha val="100000"/>
          </a:schemeClr>
        </a:fillRef>
        <a:effectRef idx="0">
          <a:scrgbClr r="0" g="0" b="0"/>
        </a:effectRef>
        <a:fontRef idx="minor"/>
      </dsp:style>
      <dsp:txXfrm>
        <a:off x="1352452" y="1399923"/>
        <a:ext cx="1119939" cy="1119939"/>
      </dsp:txXfrm>
    </dsp:sp>
    <dsp:sp modelId="{91081411-7C6F-4C4D-9D66-682E3BFF9EBF}">
      <dsp:nvSpPr>
        <dsp:cNvPr id="8" name="Pentágono 7"/>
        <dsp:cNvSpPr/>
      </dsp:nvSpPr>
      <dsp:spPr bwMode="white">
        <a:xfrm rot="10800000">
          <a:off x="1912421" y="2799847"/>
          <a:ext cx="6481016" cy="111993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93861" tIns="110489" rIns="206248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dirty="0"/>
            <a:t>Sincronización</a:t>
          </a:r>
          <a:endParaRPr lang="es-AR" dirty="0"/>
        </a:p>
      </dsp:txBody>
      <dsp:txXfrm rot="10800000">
        <a:off x="1912421" y="2799847"/>
        <a:ext cx="6481016" cy="1119939"/>
      </dsp:txXfrm>
    </dsp:sp>
    <dsp:sp modelId="{9BD26BE0-7D67-4F6E-AAAA-07CD4ABA861B}">
      <dsp:nvSpPr>
        <dsp:cNvPr id="7" name="Óvalo 6"/>
        <dsp:cNvSpPr/>
      </dsp:nvSpPr>
      <dsp:spPr bwMode="white">
        <a:xfrm>
          <a:off x="1352452" y="2799847"/>
          <a:ext cx="1119939" cy="11199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tint val="50000"/>
            <a:hueOff val="-4959999"/>
            <a:satOff val="-9149"/>
            <a:lumOff val="-1045"/>
            <a:alpha val="100000"/>
          </a:schemeClr>
        </a:fillRef>
        <a:effectRef idx="0">
          <a:scrgbClr r="0" g="0" b="0"/>
        </a:effectRef>
        <a:fontRef idx="minor"/>
      </dsp:style>
      <dsp:txXfrm>
        <a:off x="1352452" y="2799847"/>
        <a:ext cx="1119939" cy="1119939"/>
      </dsp:txXfrm>
    </dsp:sp>
    <dsp:sp modelId="{C3A52470-96D1-4BC6-86D9-EBF19862FB37}">
      <dsp:nvSpPr>
        <dsp:cNvPr id="10" name="Pentágono 9"/>
        <dsp:cNvSpPr/>
      </dsp:nvSpPr>
      <dsp:spPr bwMode="white">
        <a:xfrm rot="10800000">
          <a:off x="1912421" y="4199770"/>
          <a:ext cx="6481016" cy="111993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93861" tIns="110489" rIns="206248" bIns="110489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dirty="0"/>
            <a:t>Heterogeneidad de procesadores</a:t>
          </a:r>
          <a:endParaRPr lang="es-AR" dirty="0"/>
        </a:p>
      </dsp:txBody>
      <dsp:txXfrm rot="10800000">
        <a:off x="1912421" y="4199770"/>
        <a:ext cx="6481016" cy="1119939"/>
      </dsp:txXfrm>
    </dsp:sp>
    <dsp:sp modelId="{E66B4721-1696-41D2-9830-F46018DD2253}">
      <dsp:nvSpPr>
        <dsp:cNvPr id="9" name="Óvalo 8"/>
        <dsp:cNvSpPr/>
      </dsp:nvSpPr>
      <dsp:spPr bwMode="white">
        <a:xfrm>
          <a:off x="1352452" y="4199770"/>
          <a:ext cx="1119939" cy="11199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tint val="50000"/>
            <a:hueOff val="-7440000"/>
            <a:satOff val="-13724"/>
            <a:lumOff val="-1568"/>
            <a:alpha val="100000"/>
          </a:schemeClr>
        </a:fillRef>
        <a:effectRef idx="0">
          <a:scrgbClr r="0" g="0" b="0"/>
        </a:effectRef>
        <a:fontRef idx="minor"/>
      </dsp:style>
      <dsp:txXfrm>
        <a:off x="1352452" y="4199770"/>
        <a:ext cx="1119939" cy="1119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upo 1"/>
      <dsp:cNvGrpSpPr/>
    </dsp:nvGrpSpPr>
    <dsp:grpSpPr>
      <a:xfrm>
        <a:off x="0" y="0"/>
        <a:ext cx="8792079" cy="5319709"/>
        <a:chOff x="0" y="0"/>
        <a:chExt cx="8792079" cy="5319709"/>
      </a:xfrm>
    </dsp:grpSpPr>
    <dsp:sp modelId="{2904F8B1-65C6-4113-AF1E-34B4FEF3D6A3}">
      <dsp:nvSpPr>
        <dsp:cNvPr id="4" name="Pentágono 3"/>
        <dsp:cNvSpPr/>
      </dsp:nvSpPr>
      <dsp:spPr bwMode="white">
        <a:xfrm rot="10800000">
          <a:off x="2544202" y="0"/>
          <a:ext cx="5846733" cy="111993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93861" tIns="76200" rIns="14224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dirty="0"/>
            <a:t>ROBOTS: se permite declarar más de un robot</a:t>
          </a:r>
          <a:endParaRPr lang="es-AR" dirty="0"/>
        </a:p>
      </dsp:txBody>
      <dsp:txXfrm rot="10800000">
        <a:off x="2544202" y="0"/>
        <a:ext cx="5846733" cy="1119939"/>
      </dsp:txXfrm>
    </dsp:sp>
    <dsp:sp modelId="{175CADF3-0EE7-4BB7-B6AB-729F55E276B1}">
      <dsp:nvSpPr>
        <dsp:cNvPr id="3" name="Óvalo 2"/>
        <dsp:cNvSpPr/>
      </dsp:nvSpPr>
      <dsp:spPr bwMode="white">
        <a:xfrm>
          <a:off x="1192689" y="0"/>
          <a:ext cx="1119939" cy="11199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tint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/>
      </dsp:style>
      <dsp:txXfrm>
        <a:off x="1192689" y="0"/>
        <a:ext cx="1119939" cy="1119939"/>
      </dsp:txXfrm>
    </dsp:sp>
    <dsp:sp modelId="{52ADBB2E-2ECC-4115-826F-45032952CECD}">
      <dsp:nvSpPr>
        <dsp:cNvPr id="6" name="Pentágono 5"/>
        <dsp:cNvSpPr/>
      </dsp:nvSpPr>
      <dsp:spPr bwMode="white">
        <a:xfrm rot="10800000">
          <a:off x="2544202" y="1399923"/>
          <a:ext cx="5846733" cy="111993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93861" tIns="76200" rIns="14224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dirty="0"/>
            <a:t>AREAS: existen distintos tipos de áreas (privadas, compartidas, parcialmente compartidas)</a:t>
          </a:r>
          <a:endParaRPr lang="es-AR" dirty="0"/>
        </a:p>
      </dsp:txBody>
      <dsp:txXfrm rot="10800000">
        <a:off x="2544202" y="1399923"/>
        <a:ext cx="5846733" cy="1119939"/>
      </dsp:txXfrm>
    </dsp:sp>
    <dsp:sp modelId="{0A14EE29-2F4C-4C30-9DAF-7B3F909DE34C}">
      <dsp:nvSpPr>
        <dsp:cNvPr id="5" name="Óvalo 4"/>
        <dsp:cNvSpPr/>
      </dsp:nvSpPr>
      <dsp:spPr bwMode="white">
        <a:xfrm>
          <a:off x="1192689" y="1399923"/>
          <a:ext cx="1119939" cy="11199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tint val="50000"/>
            <a:hueOff val="-2479999"/>
            <a:satOff val="-4574"/>
            <a:lumOff val="-522"/>
            <a:alpha val="100000"/>
          </a:schemeClr>
        </a:fillRef>
        <a:effectRef idx="0">
          <a:scrgbClr r="0" g="0" b="0"/>
        </a:effectRef>
        <a:fontRef idx="minor"/>
      </dsp:style>
      <dsp:txXfrm>
        <a:off x="1192689" y="1399923"/>
        <a:ext cx="1119939" cy="1119939"/>
      </dsp:txXfrm>
    </dsp:sp>
    <dsp:sp modelId="{91081411-7C6F-4C4D-9D66-682E3BFF9EBF}">
      <dsp:nvSpPr>
        <dsp:cNvPr id="8" name="Pentágono 7"/>
        <dsp:cNvSpPr/>
      </dsp:nvSpPr>
      <dsp:spPr bwMode="white">
        <a:xfrm rot="10800000">
          <a:off x="2544202" y="2799847"/>
          <a:ext cx="5846733" cy="111993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93861" tIns="76200" rIns="14224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dirty="0"/>
            <a:t>COMUNICACIÓN: permite el intercambio de mensajes entre robots</a:t>
          </a:r>
          <a:endParaRPr lang="es-AR" dirty="0"/>
        </a:p>
      </dsp:txBody>
      <dsp:txXfrm rot="10800000">
        <a:off x="2544202" y="2799847"/>
        <a:ext cx="5846733" cy="1119939"/>
      </dsp:txXfrm>
    </dsp:sp>
    <dsp:sp modelId="{9BD26BE0-7D67-4F6E-AAAA-07CD4ABA861B}">
      <dsp:nvSpPr>
        <dsp:cNvPr id="7" name="Óvalo 6"/>
        <dsp:cNvSpPr/>
      </dsp:nvSpPr>
      <dsp:spPr bwMode="white">
        <a:xfrm>
          <a:off x="1192689" y="2799847"/>
          <a:ext cx="1119939" cy="11199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tint val="50000"/>
            <a:hueOff val="-4959999"/>
            <a:satOff val="-9149"/>
            <a:lumOff val="-1045"/>
            <a:alpha val="100000"/>
          </a:schemeClr>
        </a:fillRef>
        <a:effectRef idx="0">
          <a:scrgbClr r="0" g="0" b="0"/>
        </a:effectRef>
        <a:fontRef idx="minor"/>
      </dsp:style>
      <dsp:txXfrm>
        <a:off x="1192689" y="2799847"/>
        <a:ext cx="1119939" cy="1119939"/>
      </dsp:txXfrm>
    </dsp:sp>
    <dsp:sp modelId="{C3A52470-96D1-4BC6-86D9-EBF19862FB37}">
      <dsp:nvSpPr>
        <dsp:cNvPr id="10" name="Pentágono 9"/>
        <dsp:cNvSpPr/>
      </dsp:nvSpPr>
      <dsp:spPr bwMode="white">
        <a:xfrm rot="10800000">
          <a:off x="2544202" y="4199770"/>
          <a:ext cx="5846733" cy="1119939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493861" tIns="76200" rIns="14224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dirty="0"/>
            <a:t>SINCRONIZACIÓN: permite bloquear y desbloquear recursos compartidos (esquinas)</a:t>
          </a:r>
          <a:endParaRPr lang="es-AR" dirty="0"/>
        </a:p>
      </dsp:txBody>
      <dsp:txXfrm rot="10800000">
        <a:off x="2544202" y="4199770"/>
        <a:ext cx="5846733" cy="1119939"/>
      </dsp:txXfrm>
    </dsp:sp>
    <dsp:sp modelId="{E66B4721-1696-41D2-9830-F46018DD2253}">
      <dsp:nvSpPr>
        <dsp:cNvPr id="9" name="Óvalo 8"/>
        <dsp:cNvSpPr/>
      </dsp:nvSpPr>
      <dsp:spPr bwMode="white">
        <a:xfrm>
          <a:off x="1192689" y="4199770"/>
          <a:ext cx="1119939" cy="111993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tint val="50000"/>
            <a:hueOff val="-7440000"/>
            <a:satOff val="-13724"/>
            <a:lumOff val="-1568"/>
            <a:alpha val="100000"/>
          </a:schemeClr>
        </a:fillRef>
        <a:effectRef idx="0">
          <a:scrgbClr r="0" g="0" b="0"/>
        </a:effectRef>
        <a:fontRef idx="minor"/>
      </dsp:style>
      <dsp:txXfrm>
        <a:off x="1192689" y="4199770"/>
        <a:ext cx="1119939" cy="111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 panose="020B0604030504040204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lang="en-US" sz="1800" b="0" i="0" u="none" strike="noStrike" cap="none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5" name="Google Shape;7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5" name="Google Shape;7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9" name="Google Shape;6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Diapositiva de título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y texto vertical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0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9" name="Google Shape;12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vertical y texto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2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2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1" name="Google Shape;14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y objetos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Encabezado de sección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os objetos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40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77" name="Google Shape;77;p42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8" name="Google Shape;78;p42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79" name="Google Shape;79;p42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4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n blanco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ido con título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03" name="Google Shape;103;p46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04" name="Google Shape;10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n con título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8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8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8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17" name="Google Shape;11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2" name="Google Shape;122;p4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3" name="Google Shape;12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24" name="Google Shape;12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4" name="Google Shape;134;p5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5" name="Google Shape;13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36" name="Google Shape;13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37" name="Google Shape;137;p5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 strike="noStrike" cap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" name="Google Shape;3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37" name="Google Shape;3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8" name="Google Shape;58;p39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9" name="Google Shape;5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60" name="Google Shape;6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61" name="Google Shape;6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2" name="Google Shape;7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73" name="Google Shape;7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74" name="Google Shape;74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6" name="Google Shape;86;p4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88" name="Google Shape;8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89" name="Google Shape;89;p4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6" name="Google Shape;96;p4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7" name="Google Shape;9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98" name="Google Shape;9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99" name="Google Shape;99;p4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9" name="Google Shape;109;p4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0" name="Google Shape;11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11" name="Google Shape;11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/>
        </p:txBody>
      </p:sp>
      <p:sp>
        <p:nvSpPr>
          <p:cNvPr id="112" name="Google Shape;112;p4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 panose="020B0604030504040204"/>
              <a:buNone/>
              <a:defRPr sz="800" b="0" i="0" u="none">
                <a:solidFill>
                  <a:srgbClr val="89898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 panose="020F0502020204030204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6000" b="1" i="0" u="none">
                <a:solidFill>
                  <a:srgbClr val="2E75B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Programación</a:t>
            </a:r>
            <a:endParaRPr lang="en-US" sz="6000" b="1" i="0" u="none">
              <a:solidFill>
                <a:srgbClr val="2E75B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 CONCURRENTE – AMBIENTE CMRE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21"/>
          <p:cNvSpPr txBox="1"/>
          <p:nvPr/>
        </p:nvSpPr>
        <p:spPr>
          <a:xfrm>
            <a:off x="1768507" y="968846"/>
            <a:ext cx="7712075" cy="5690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537200" y="3923208"/>
            <a:ext cx="4214699" cy="2824641"/>
            <a:chOff x="5537200" y="3923208"/>
            <a:chExt cx="4214699" cy="2824641"/>
          </a:xfrm>
        </p:grpSpPr>
        <p:sp>
          <p:nvSpPr>
            <p:cNvPr id="9" name="Flecha: doblada 8"/>
            <p:cNvSpPr/>
            <p:nvPr/>
          </p:nvSpPr>
          <p:spPr>
            <a:xfrm rot="5400000">
              <a:off x="5892569" y="3567839"/>
              <a:ext cx="1070315" cy="1781053"/>
            </a:xfrm>
            <a:prstGeom prst="ben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>
                <a:solidFill>
                  <a:schemeClr val="tx1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118258" y="4993523"/>
              <a:ext cx="3633641" cy="1754326"/>
            </a:xfrm>
            <a:prstGeom prst="rect">
              <a:avLst/>
            </a:prstGeom>
            <a:noFill/>
            <a:ln>
              <a:solidFill>
                <a:schemeClr val="tx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 panose="020B0609020204030204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robot tipo1</a:t>
              </a:r>
              <a:endParaRPr lang="es-ES" sz="2000" b="0" i="0" u="none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 panose="020B0609020204030204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  variables</a:t>
              </a:r>
              <a:endParaRPr lang="es-ES" sz="2000" b="0" i="0" u="none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 panose="020B0609020204030204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    ...     </a:t>
              </a:r>
              <a:endParaRPr lang="es-ES" sz="2000" b="0" i="0" u="none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 panose="020B0609020204030204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  comenzar</a:t>
              </a:r>
              <a:endParaRPr lang="es-ES" sz="2000" b="0" i="0" u="none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 panose="020B0609020204030204"/>
                <a:buNone/>
              </a:pPr>
              <a:r>
                <a:rPr lang="es-ES" sz="1800" b="0" i="0" u="none" dirty="0">
                  <a:solidFill>
                    <a:srgbClr val="0070C0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     // Código del robot 1</a:t>
              </a:r>
              <a:endParaRPr lang="es-ES" sz="2000" b="0" i="0" u="none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 panose="020B0609020204030204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  fin </a:t>
              </a:r>
              <a:endParaRPr lang="es-ES" sz="1800" dirty="0"/>
            </a:p>
          </p:txBody>
        </p:sp>
      </p:grpSp>
      <p:sp>
        <p:nvSpPr>
          <p:cNvPr id="3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 CONCURRENTE – AMBIENTE CMRE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21"/>
          <p:cNvSpPr txBox="1"/>
          <p:nvPr/>
        </p:nvSpPr>
        <p:spPr>
          <a:xfrm>
            <a:off x="1805259" y="968815"/>
            <a:ext cx="5763941" cy="5690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738224" y="2554162"/>
            <a:ext cx="3175465" cy="1569660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sz="16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robot tipo1</a:t>
            </a:r>
            <a:endParaRPr lang="es-ES" sz="16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sz="16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variables</a:t>
            </a:r>
            <a:endParaRPr lang="es-ES" sz="16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sz="16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...     </a:t>
            </a:r>
            <a:endParaRPr lang="es-ES" sz="16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sz="16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comenzar</a:t>
            </a:r>
            <a:endParaRPr lang="es-ES" sz="16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 panose="020B0609020204030204"/>
              <a:buNone/>
            </a:pPr>
            <a:r>
              <a:rPr lang="es-ES" sz="16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 // Código del robot 1</a:t>
            </a:r>
            <a:endParaRPr lang="es-ES" sz="16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sz="16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fin </a:t>
            </a:r>
            <a:endParaRPr lang="es-ES" sz="1600" dirty="0">
              <a:latin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5466011" y="4475878"/>
            <a:ext cx="3281750" cy="679433"/>
            <a:chOff x="5466011" y="4475878"/>
            <a:chExt cx="3281750" cy="679433"/>
          </a:xfrm>
        </p:grpSpPr>
        <p:sp>
          <p:nvSpPr>
            <p:cNvPr id="3" name="CuadroTexto 2"/>
            <p:cNvSpPr txBox="1"/>
            <p:nvPr/>
          </p:nvSpPr>
          <p:spPr>
            <a:xfrm>
              <a:off x="6530705" y="4478203"/>
              <a:ext cx="2217056" cy="677108"/>
            </a:xfrm>
            <a:prstGeom prst="rect">
              <a:avLst/>
            </a:prstGeom>
            <a:noFill/>
            <a:ln>
              <a:solidFill>
                <a:schemeClr val="tx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 panose="020B0609020204030204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robot1: tipo1</a:t>
              </a:r>
              <a:endParaRPr lang="es-ES" sz="1800" b="0" i="0" u="none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>
                <a:buSzPts val="1600"/>
              </a:pPr>
              <a:r>
                <a:rPr lang="es-ES" sz="2000" b="0" i="0" u="none" dirty="0">
                  <a:solidFill>
                    <a:srgbClr val="000000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robot2: tipo1</a:t>
              </a:r>
              <a:endParaRPr lang="es-ES" sz="2000" b="0" i="0" u="none" dirty="0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4" name="Flecha: a la derecha 3"/>
            <p:cNvSpPr/>
            <p:nvPr/>
          </p:nvSpPr>
          <p:spPr>
            <a:xfrm>
              <a:off x="5466011" y="4475878"/>
              <a:ext cx="926801" cy="679433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9051582" y="2241651"/>
            <a:ext cx="2989605" cy="2893100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robot tipo1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variables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...     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comenzar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 // Código del robot 1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fin </a:t>
            </a:r>
            <a:endParaRPr lang="es-ES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endParaRPr lang="es-ES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robot tipo2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variables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...     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comenzar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 // Código del robot 2</a:t>
            </a:r>
            <a:endParaRPr lang="es-ES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fin 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616587" y="5381949"/>
            <a:ext cx="2097894" cy="677108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 panose="020B0609020204030204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robot1: tipo1</a:t>
            </a:r>
            <a:endParaRPr lang="es-ES" sz="1800" b="0" i="0" u="none" dirty="0">
              <a:solidFill>
                <a:srgbClr val="0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>
              <a:buSzPts val="1600"/>
            </a:pPr>
            <a:r>
              <a:rPr lang="es-ES" sz="2000" b="0" i="0" u="none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robot2: tipo2</a:t>
            </a:r>
            <a:endParaRPr lang="es-ES" sz="2000" b="0" i="0" u="none" dirty="0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7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 CONCURRENTE – AMBIENTE CMRE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21"/>
          <p:cNvSpPr txBox="1"/>
          <p:nvPr/>
        </p:nvSpPr>
        <p:spPr>
          <a:xfrm>
            <a:off x="1882186" y="1014412"/>
            <a:ext cx="7712075" cy="5690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716736" y="4934085"/>
            <a:ext cx="6133751" cy="1102540"/>
            <a:chOff x="5716736" y="4934085"/>
            <a:chExt cx="6133751" cy="1102540"/>
          </a:xfrm>
        </p:grpSpPr>
        <p:sp>
          <p:nvSpPr>
            <p:cNvPr id="10" name="CuadroTexto 9"/>
            <p:cNvSpPr txBox="1"/>
            <p:nvPr/>
          </p:nvSpPr>
          <p:spPr>
            <a:xfrm>
              <a:off x="6738785" y="4934085"/>
              <a:ext cx="5111702" cy="923330"/>
            </a:xfrm>
            <a:prstGeom prst="rect">
              <a:avLst/>
            </a:prstGeom>
            <a:noFill/>
            <a:ln>
              <a:solidFill>
                <a:schemeClr val="tx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 panose="020B0609020204030204"/>
                <a:buNone/>
              </a:pPr>
              <a:r>
                <a:rPr lang="es-ES" sz="1800" b="0" i="0" u="none" dirty="0">
                  <a:solidFill>
                    <a:srgbClr val="0070C0"/>
                  </a:solidFill>
                  <a:latin typeface="Consolas" panose="020B0609020204030204" pitchFamily="49" charset="0"/>
                  <a:ea typeface="Consolas" panose="020B0609020204030204"/>
                  <a:cs typeface="Consolas" panose="020B0609020204030204"/>
                  <a:sym typeface="Consolas" panose="020B0609020204030204"/>
                </a:rPr>
                <a:t>//</a:t>
              </a:r>
              <a:r>
                <a:rPr lang="es-ES" sz="1800" b="0" i="0" u="none" dirty="0" err="1">
                  <a:solidFill>
                    <a:srgbClr val="0070C0"/>
                  </a:solidFill>
                  <a:latin typeface="Consolas" panose="020B0609020204030204" pitchFamily="49" charset="0"/>
                  <a:ea typeface="Consolas" panose="020B0609020204030204"/>
                  <a:cs typeface="Consolas" panose="020B0609020204030204"/>
                  <a:sym typeface="Consolas" panose="020B0609020204030204"/>
                </a:rPr>
                <a:t>AsignarArea</a:t>
              </a:r>
              <a:r>
                <a:rPr lang="es-ES" sz="1800" b="0" i="0" u="none" dirty="0">
                  <a:solidFill>
                    <a:srgbClr val="0070C0"/>
                  </a:solidFill>
                  <a:latin typeface="Consolas" panose="020B0609020204030204" pitchFamily="49" charset="0"/>
                  <a:ea typeface="Consolas" panose="020B0609020204030204"/>
                  <a:cs typeface="Consolas" panose="020B0609020204030204"/>
                  <a:sym typeface="Consolas" panose="020B0609020204030204"/>
                </a:rPr>
                <a:t>(</a:t>
              </a:r>
              <a:r>
                <a:rPr lang="es-ES" sz="1800" b="0" i="0" u="none" dirty="0" err="1">
                  <a:solidFill>
                    <a:srgbClr val="0070C0"/>
                  </a:solidFill>
                  <a:latin typeface="Consolas" panose="020B0609020204030204" pitchFamily="49" charset="0"/>
                  <a:ea typeface="Consolas" panose="020B0609020204030204"/>
                  <a:cs typeface="Consolas" panose="020B0609020204030204"/>
                  <a:sym typeface="Consolas" panose="020B0609020204030204"/>
                </a:rPr>
                <a:t>variableRobot,nombreArea</a:t>
              </a:r>
              <a:r>
                <a:rPr lang="es-ES" sz="1800" b="0" i="0" u="none" dirty="0">
                  <a:solidFill>
                    <a:srgbClr val="0070C0"/>
                  </a:solidFill>
                  <a:latin typeface="Consolas" panose="020B0609020204030204" pitchFamily="49" charset="0"/>
                  <a:ea typeface="Consolas" panose="020B0609020204030204"/>
                  <a:cs typeface="Consolas" panose="020B0609020204030204"/>
                  <a:sym typeface="Consolas" panose="020B0609020204030204"/>
                </a:rPr>
                <a:t>)</a:t>
              </a:r>
              <a:endParaRPr lang="es-ES" sz="18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 panose="020B0609020204030204"/>
                <a:buNone/>
              </a:pPr>
              <a:r>
                <a:rPr lang="es-ES" sz="1800" b="0" i="0" u="none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/>
                  <a:cs typeface="Consolas" panose="020B0609020204030204"/>
                  <a:sym typeface="Consolas" panose="020B0609020204030204"/>
                </a:rPr>
                <a:t>AsignarArea</a:t>
              </a:r>
              <a:r>
                <a:rPr lang="es-ES" sz="18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/>
                  <a:cs typeface="Consolas" panose="020B0609020204030204"/>
                  <a:sym typeface="Consolas" panose="020B0609020204030204"/>
                </a:rPr>
                <a:t>(robot1,ciudad1)</a:t>
              </a:r>
              <a:endParaRPr lang="es-ES" sz="1800" b="0" i="0" u="none" dirty="0">
                <a:solidFill>
                  <a:schemeClr val="dk1"/>
                </a:solidFill>
                <a:latin typeface="Consolas" panose="020B0609020204030204" pitchFamily="49" charset="0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 panose="020B0609020204030204"/>
                <a:buNone/>
              </a:pPr>
              <a:r>
                <a:rPr lang="es-ES" sz="1800" b="0" i="0" u="none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/>
                  <a:cs typeface="Consolas" panose="020B0609020204030204"/>
                  <a:sym typeface="Consolas" panose="020B0609020204030204"/>
                </a:rPr>
                <a:t>iniciar(robot1, 5, 5)</a:t>
              </a:r>
              <a:endParaRPr lang="es-ES" sz="1800" dirty="0">
                <a:latin typeface="Consolas" panose="020B0609020204030204" pitchFamily="49" charset="0"/>
              </a:endParaRPr>
            </a:p>
          </p:txBody>
        </p:sp>
        <p:sp>
          <p:nvSpPr>
            <p:cNvPr id="4" name="Flecha: a la derecha 3"/>
            <p:cNvSpPr/>
            <p:nvPr/>
          </p:nvSpPr>
          <p:spPr>
            <a:xfrm rot="20236852">
              <a:off x="5716736" y="5357192"/>
              <a:ext cx="926801" cy="679433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9364248" y="1946019"/>
            <a:ext cx="2445752" cy="2363104"/>
            <a:chOff x="9364248" y="1946019"/>
            <a:chExt cx="2445752" cy="2363104"/>
          </a:xfrm>
        </p:grpSpPr>
        <p:sp>
          <p:nvSpPr>
            <p:cNvPr id="7" name="Google Shape;684;p28"/>
            <p:cNvSpPr/>
            <p:nvPr/>
          </p:nvSpPr>
          <p:spPr>
            <a:xfrm rot="8100000">
              <a:off x="9370081" y="1946019"/>
              <a:ext cx="2439919" cy="2363104"/>
            </a:xfrm>
            <a:custGeom>
              <a:avLst/>
              <a:gdLst/>
              <a:ahLst/>
              <a:cxnLst/>
              <a:rect l="l" t="t" r="r" b="b"/>
              <a:pathLst>
                <a:path w="2664296" h="2664296" extrusionOk="0">
                  <a:moveTo>
                    <a:pt x="0" y="1332148"/>
                  </a:moveTo>
                  <a:cubicBezTo>
                    <a:pt x="0" y="596423"/>
                    <a:pt x="596423" y="0"/>
                    <a:pt x="1332148" y="0"/>
                  </a:cubicBezTo>
                  <a:lnTo>
                    <a:pt x="2664296" y="0"/>
                  </a:lnTo>
                  <a:lnTo>
                    <a:pt x="2664296" y="1332148"/>
                  </a:lnTo>
                  <a:cubicBezTo>
                    <a:pt x="2664296" y="2067873"/>
                    <a:pt x="2067873" y="2664296"/>
                    <a:pt x="1332148" y="2664296"/>
                  </a:cubicBezTo>
                  <a:cubicBezTo>
                    <a:pt x="596423" y="2664296"/>
                    <a:pt x="0" y="2067873"/>
                    <a:pt x="0" y="1332148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F767D"/>
              </a:solidFill>
              <a:prstDash val="solid"/>
              <a:miter lim="343597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8" name="Google Shape;685;p28"/>
            <p:cNvSpPr txBox="1"/>
            <p:nvPr/>
          </p:nvSpPr>
          <p:spPr>
            <a:xfrm>
              <a:off x="9364248" y="2486554"/>
              <a:ext cx="2320758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Calibri" panose="020F0502020204030204"/>
                <a:buNone/>
              </a:pPr>
              <a:r>
                <a:rPr lang="en-US" sz="2100" b="0" i="0" u="none" dirty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Un robot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puede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estar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asignado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a 1 o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más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de un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áreas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del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programa</a:t>
              </a:r>
              <a:endParaRPr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924844" y="1912681"/>
            <a:ext cx="2439919" cy="2363104"/>
            <a:chOff x="6924844" y="1912681"/>
            <a:chExt cx="2439919" cy="2363104"/>
          </a:xfrm>
        </p:grpSpPr>
        <p:sp>
          <p:nvSpPr>
            <p:cNvPr id="9" name="Google Shape;684;p28"/>
            <p:cNvSpPr/>
            <p:nvPr/>
          </p:nvSpPr>
          <p:spPr>
            <a:xfrm rot="8100000">
              <a:off x="6924844" y="1912681"/>
              <a:ext cx="2439919" cy="2363104"/>
            </a:xfrm>
            <a:custGeom>
              <a:avLst/>
              <a:gdLst/>
              <a:ahLst/>
              <a:cxnLst/>
              <a:rect l="l" t="t" r="r" b="b"/>
              <a:pathLst>
                <a:path w="2664296" h="2664296" extrusionOk="0">
                  <a:moveTo>
                    <a:pt x="0" y="1332148"/>
                  </a:moveTo>
                  <a:cubicBezTo>
                    <a:pt x="0" y="596423"/>
                    <a:pt x="596423" y="0"/>
                    <a:pt x="1332148" y="0"/>
                  </a:cubicBezTo>
                  <a:lnTo>
                    <a:pt x="2664296" y="0"/>
                  </a:lnTo>
                  <a:lnTo>
                    <a:pt x="2664296" y="1332148"/>
                  </a:lnTo>
                  <a:cubicBezTo>
                    <a:pt x="2664296" y="2067873"/>
                    <a:pt x="2067873" y="2664296"/>
                    <a:pt x="1332148" y="2664296"/>
                  </a:cubicBezTo>
                  <a:cubicBezTo>
                    <a:pt x="596423" y="2664296"/>
                    <a:pt x="0" y="2067873"/>
                    <a:pt x="0" y="1332148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rgbClr val="2F767D"/>
              </a:solidFill>
              <a:prstDash val="solid"/>
              <a:miter lim="343597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1" name="Google Shape;685;p28"/>
            <p:cNvSpPr txBox="1"/>
            <p:nvPr/>
          </p:nvSpPr>
          <p:spPr>
            <a:xfrm>
              <a:off x="6979971" y="2453216"/>
              <a:ext cx="2320758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Calibri" panose="020F0502020204030204"/>
                <a:buNone/>
              </a:pPr>
              <a:r>
                <a:rPr lang="en-US" sz="2100" b="0" i="0" u="none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Todos</a:t>
              </a:r>
              <a:r>
                <a:rPr lang="en-US" sz="2100" b="0" i="0" u="none" dirty="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</a:t>
              </a:r>
              <a:r>
                <a:rPr lang="en-US" sz="2100" b="0" i="0" u="none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los</a:t>
              </a:r>
              <a:r>
                <a:rPr lang="en-US" sz="21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robots </a:t>
              </a:r>
              <a:r>
                <a:rPr lang="en-US" sz="2100" dirty="0" err="1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declarados</a:t>
              </a:r>
              <a:r>
                <a:rPr lang="en-US" sz="21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</a:t>
              </a:r>
              <a:r>
                <a:rPr lang="en-US" sz="2100" dirty="0" err="1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deben</a:t>
              </a:r>
              <a:r>
                <a:rPr lang="en-US" sz="21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</a:t>
              </a:r>
              <a:r>
                <a:rPr lang="en-US" sz="2100" dirty="0" err="1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estar</a:t>
              </a:r>
              <a:r>
                <a:rPr lang="en-US" sz="21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</a:t>
              </a:r>
              <a:r>
                <a:rPr lang="en-US" sz="2100" dirty="0" err="1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asignados</a:t>
              </a:r>
              <a:r>
                <a:rPr lang="en-US" sz="21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al </a:t>
              </a:r>
              <a:r>
                <a:rPr lang="en-US" sz="2100" dirty="0" err="1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menos</a:t>
              </a:r>
              <a:r>
                <a:rPr lang="en-US" sz="2100" dirty="0"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a un area</a:t>
              </a:r>
              <a:endParaRPr dirty="0"/>
            </a:p>
          </p:txBody>
        </p:sp>
      </p:grpSp>
      <p:sp>
        <p:nvSpPr>
          <p:cNvPr id="3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692" name="Google Shape;692;p29" descr="Imagen que contiene dibujo&#10;&#10;Descripción generada automá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9"/>
          <p:cNvSpPr txBox="1"/>
          <p:nvPr/>
        </p:nvSpPr>
        <p:spPr>
          <a:xfrm>
            <a:off x="1146175" y="27305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EJERCICIOS PARA ANALIZAR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958102" y="892480"/>
            <a:ext cx="40538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latin typeface="Consolas" panose="020B0609020204030204" pitchFamily="49" charset="0"/>
              </a:rPr>
              <a:t>programa Ejercicio-1-a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 err="1">
                <a:latin typeface="Consolas" panose="020B0609020204030204" pitchFamily="49" charset="0"/>
              </a:rPr>
              <a:t>areas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ciudad : </a:t>
            </a:r>
            <a:r>
              <a:rPr lang="es-AR" sz="1800" dirty="0" err="1">
                <a:latin typeface="Consolas" panose="020B0609020204030204" pitchFamily="49" charset="0"/>
              </a:rPr>
              <a:t>AreaC</a:t>
            </a:r>
            <a:r>
              <a:rPr lang="es-AR" sz="1800" dirty="0">
                <a:latin typeface="Consolas" panose="020B0609020204030204" pitchFamily="49" charset="0"/>
              </a:rPr>
              <a:t>(1,1,100,100)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robots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robot tipo1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 (20,20)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robot tipo2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(20,20)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variables 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robot1: tipo1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robot2: tipo2 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comenzar 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(robot1,ciudad)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(robot2,ciudad)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Iniciar(robot1, 10, 10)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Iniciar(robot2, 13, 15 ) 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fin</a:t>
            </a:r>
            <a:endParaRPr lang="es-AR" sz="1800" dirty="0"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099175" y="892480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latin typeface="Consolas" panose="020B0609020204030204" pitchFamily="49" charset="0"/>
              </a:rPr>
              <a:t>programa Ejercicio-1-b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 err="1">
                <a:latin typeface="Consolas" panose="020B0609020204030204" pitchFamily="49" charset="0"/>
              </a:rPr>
              <a:t>areas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ciudad : </a:t>
            </a:r>
            <a:r>
              <a:rPr lang="es-AR" sz="1800" dirty="0" err="1">
                <a:latin typeface="Consolas" panose="020B0609020204030204" pitchFamily="49" charset="0"/>
              </a:rPr>
              <a:t>AreaC</a:t>
            </a:r>
            <a:r>
              <a:rPr lang="es-AR" sz="1800" dirty="0">
                <a:latin typeface="Consolas" panose="020B0609020204030204" pitchFamily="49" charset="0"/>
              </a:rPr>
              <a:t>(1,1,100,100)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robots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robot tipo1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  mover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 (20,20)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robot tipo2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comenzar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  repetir 5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    mover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  </a:t>
            </a:r>
            <a:r>
              <a:rPr lang="es-AR" sz="1800" dirty="0" err="1">
                <a:latin typeface="Consolas" panose="020B0609020204030204" pitchFamily="49" charset="0"/>
              </a:rPr>
              <a:t>Pos</a:t>
            </a:r>
            <a:r>
              <a:rPr lang="es-AR" sz="1800" dirty="0">
                <a:latin typeface="Consolas" panose="020B0609020204030204" pitchFamily="49" charset="0"/>
              </a:rPr>
              <a:t>(20,20)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fin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variables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robot1: tipo1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robot2: tipo2 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comenzar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(robot1,ciudad)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dirty="0">
                <a:latin typeface="Consolas" panose="020B0609020204030204" pitchFamily="49" charset="0"/>
              </a:rPr>
              <a:t>  …</a:t>
            </a:r>
            <a:endParaRPr lang="es-AR" sz="1800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fin</a:t>
            </a:r>
            <a:endParaRPr lang="es-AR" sz="1800" b="1" dirty="0">
              <a:latin typeface="Consolas" panose="020B0609020204030204" pitchFamily="49" charset="0"/>
            </a:endParaRPr>
          </a:p>
        </p:txBody>
      </p:sp>
      <p:sp>
        <p:nvSpPr>
          <p:cNvPr id="2" name="Google Shape;150;p1"/>
          <p:cNvSpPr txBox="1"/>
          <p:nvPr/>
        </p:nvSpPr>
        <p:spPr>
          <a:xfrm>
            <a:off x="47625" y="650938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9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692" name="Google Shape;692;p29" descr="Imagen que contiene dibujo&#10;&#10;Descripción generada automá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29"/>
          <p:cNvSpPr txBox="1"/>
          <p:nvPr/>
        </p:nvSpPr>
        <p:spPr>
          <a:xfrm>
            <a:off x="1146175" y="27305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EJERCICIOS PARA ANALIZAR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933450" y="1005978"/>
            <a:ext cx="405384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Consolas" panose="020B0609020204030204" pitchFamily="49" charset="0"/>
              </a:rPr>
              <a:t>programa Ejercicio-1-c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 err="1">
                <a:latin typeface="Consolas" panose="020B0609020204030204" pitchFamily="49" charset="0"/>
              </a:rPr>
              <a:t>areas</a:t>
            </a:r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ciudad : </a:t>
            </a:r>
            <a:r>
              <a:rPr lang="es-AR" sz="1600" dirty="0" err="1">
                <a:latin typeface="Consolas" panose="020B0609020204030204" pitchFamily="49" charset="0"/>
              </a:rPr>
              <a:t>AreaC</a:t>
            </a:r>
            <a:r>
              <a:rPr lang="es-AR" sz="1600" dirty="0">
                <a:latin typeface="Consolas" panose="020B0609020204030204" pitchFamily="49" charset="0"/>
              </a:rPr>
              <a:t>(1,1,100,100)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robots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robot tipo1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comenzar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mover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</a:t>
            </a:r>
            <a:r>
              <a:rPr lang="es-AR" sz="1600" dirty="0" err="1">
                <a:latin typeface="Consolas" panose="020B0609020204030204" pitchFamily="49" charset="0"/>
              </a:rPr>
              <a:t>Pos</a:t>
            </a:r>
            <a:r>
              <a:rPr lang="es-AR" sz="1600" dirty="0">
                <a:latin typeface="Consolas" panose="020B0609020204030204" pitchFamily="49" charset="0"/>
              </a:rPr>
              <a:t> (20,20)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</a:t>
            </a:r>
            <a:r>
              <a:rPr lang="es-AR" sz="1600" dirty="0" err="1">
                <a:latin typeface="Consolas" panose="020B0609020204030204" pitchFamily="49" charset="0"/>
              </a:rPr>
              <a:t>Pos</a:t>
            </a:r>
            <a:r>
              <a:rPr lang="es-AR" sz="1600" dirty="0">
                <a:latin typeface="Consolas" panose="020B0609020204030204" pitchFamily="49" charset="0"/>
              </a:rPr>
              <a:t>(40,40)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fin</a:t>
            </a:r>
            <a:endParaRPr lang="es-AR" sz="1600" dirty="0">
              <a:latin typeface="Consolas" panose="020B0609020204030204" pitchFamily="49" charset="0"/>
            </a:endParaRPr>
          </a:p>
          <a:p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robot tipo2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comenzar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repetir 5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mover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</a:t>
            </a:r>
            <a:r>
              <a:rPr lang="es-AR" sz="1600" dirty="0" err="1">
                <a:latin typeface="Consolas" panose="020B0609020204030204" pitchFamily="49" charset="0"/>
              </a:rPr>
              <a:t>Pos</a:t>
            </a:r>
            <a:r>
              <a:rPr lang="es-AR" sz="1600" dirty="0">
                <a:latin typeface="Consolas" panose="020B0609020204030204" pitchFamily="49" charset="0"/>
              </a:rPr>
              <a:t>(20,20)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fin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variables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robot1: tipo1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robot2: tipo2 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comenzar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…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fin</a:t>
            </a:r>
            <a:endParaRPr lang="es-AR" sz="1600" b="1" dirty="0">
              <a:latin typeface="Consolas" panose="020B0609020204030204" pitchFamily="49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100320" y="1013777"/>
            <a:ext cx="6516846" cy="5663248"/>
            <a:chOff x="5100320" y="1013777"/>
            <a:chExt cx="6516846" cy="5663248"/>
          </a:xfrm>
        </p:grpSpPr>
        <p:sp>
          <p:nvSpPr>
            <p:cNvPr id="5" name="CuadroTexto 4"/>
            <p:cNvSpPr txBox="1"/>
            <p:nvPr/>
          </p:nvSpPr>
          <p:spPr>
            <a:xfrm>
              <a:off x="5100320" y="1013777"/>
              <a:ext cx="6096000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dirty="0">
                  <a:latin typeface="Consolas" panose="020B0609020204030204" pitchFamily="49" charset="0"/>
                </a:rPr>
                <a:t>programa Ejercicio 1-d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 err="1">
                  <a:latin typeface="Consolas" panose="020B0609020204030204" pitchFamily="49" charset="0"/>
                </a:rPr>
                <a:t>areas</a:t>
              </a:r>
              <a:endParaRPr lang="es-AR" sz="1600" b="1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parte1ciudad : </a:t>
              </a:r>
              <a:r>
                <a:rPr lang="es-AR" sz="1600" dirty="0" err="1">
                  <a:latin typeface="Consolas" panose="020B0609020204030204" pitchFamily="49" charset="0"/>
                </a:rPr>
                <a:t>AreaC</a:t>
              </a:r>
              <a:r>
                <a:rPr lang="es-AR" sz="1600" dirty="0">
                  <a:latin typeface="Consolas" panose="020B0609020204030204" pitchFamily="49" charset="0"/>
                </a:rPr>
                <a:t>(1,1,50,50)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parte2ciudad : </a:t>
              </a:r>
              <a:r>
                <a:rPr lang="es-AR" sz="1600" dirty="0" err="1">
                  <a:latin typeface="Consolas" panose="020B0609020204030204" pitchFamily="49" charset="0"/>
                </a:rPr>
                <a:t>AreaP</a:t>
              </a:r>
              <a:r>
                <a:rPr lang="es-AR" sz="1600" dirty="0">
                  <a:latin typeface="Consolas" panose="020B0609020204030204" pitchFamily="49" charset="0"/>
                </a:rPr>
                <a:t>(51,51,99,99)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robots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robot tipo1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comenzar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mover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Pos</a:t>
              </a:r>
              <a:r>
                <a:rPr lang="es-AR" sz="1600" dirty="0">
                  <a:latin typeface="Consolas" panose="020B0609020204030204" pitchFamily="49" charset="0"/>
                </a:rPr>
                <a:t> (20,20)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Pos</a:t>
              </a:r>
              <a:r>
                <a:rPr lang="es-AR" sz="1600" dirty="0">
                  <a:latin typeface="Consolas" panose="020B0609020204030204" pitchFamily="49" charset="0"/>
                </a:rPr>
                <a:t>(40,40)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Pos</a:t>
              </a:r>
              <a:r>
                <a:rPr lang="es-AR" sz="1600" dirty="0">
                  <a:latin typeface="Consolas" panose="020B0609020204030204" pitchFamily="49" charset="0"/>
                </a:rPr>
                <a:t>(75,78)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fin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robot tipo2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comenzar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repetir 5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  mover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Pos</a:t>
              </a:r>
              <a:r>
                <a:rPr lang="es-AR" sz="1600" dirty="0">
                  <a:latin typeface="Consolas" panose="020B0609020204030204" pitchFamily="49" charset="0"/>
                </a:rPr>
                <a:t>(80,80)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fin</a:t>
              </a:r>
              <a:endParaRPr lang="es-AR" sz="1600" dirty="0">
                <a:latin typeface="Consolas" panose="020B0609020204030204" pitchFamily="49" charset="0"/>
              </a:endParaRPr>
            </a:p>
          </p:txBody>
        </p:sp>
        <p:sp>
          <p:nvSpPr>
            <p:cNvPr id="2" name="CuadroTexto 1"/>
            <p:cNvSpPr txBox="1"/>
            <p:nvPr/>
          </p:nvSpPr>
          <p:spPr>
            <a:xfrm>
              <a:off x="7490301" y="4122480"/>
              <a:ext cx="4126865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b="1" dirty="0">
                  <a:latin typeface="Consolas" panose="020B0609020204030204" pitchFamily="49" charset="0"/>
                </a:rPr>
                <a:t>variables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robot1: tipo1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robot2: tipo2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comenzar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(robot1,parte1ciudad)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(robot2,parte1ciudad)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(robot2,parte2ciudad)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Iniciar(robot1, 10, 10)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Iniciar(robot2, 62, 62)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fin</a:t>
              </a:r>
              <a:endParaRPr lang="es-AR" sz="16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6" name="Conector recto de flecha 5"/>
            <p:cNvCxnSpPr/>
            <p:nvPr/>
          </p:nvCxnSpPr>
          <p:spPr>
            <a:xfrm flipV="1">
              <a:off x="6485731" y="4338320"/>
              <a:ext cx="931069" cy="160528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709" name="Google Shape;709;p30" descr="Imagen que contiene dibujo&#10;&#10;Descripción generada automá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0"/>
          <p:cNvSpPr txBox="1"/>
          <p:nvPr/>
        </p:nvSpPr>
        <p:spPr>
          <a:xfrm>
            <a:off x="181179" y="1360170"/>
            <a:ext cx="3679621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Ejercicio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Realice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programa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donde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un robot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recorra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el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perímetro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de un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rectángulo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de un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tamaño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5 (alto) x 3 (ancho)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juntando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flores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. </a:t>
            </a:r>
            <a:endParaRPr lang="en-US" sz="1800" b="0" i="0" u="none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endParaRPr lang="en-US" sz="1800" b="0" i="0" u="none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Al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finalizar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el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robot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debe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informar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las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flores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juntadas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.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Inicialmente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el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robot se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encuentra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en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la </a:t>
            </a:r>
            <a:r>
              <a:rPr lang="en-U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esquina</a:t>
            </a:r>
            <a:r>
              <a:rPr lang="en-U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(2,2). </a:t>
            </a:r>
            <a:endParaRPr lang="en-US" sz="1800" b="0" i="0" u="none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endParaRPr lang="en-US" sz="1800" dirty="0">
              <a:latin typeface="Consolas" panose="020B0609020204030204" pitchFamily="49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Debe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modularizar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el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rectángulo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. El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rectángulo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debe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recibir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alto y ancho y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devolver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 las </a:t>
            </a:r>
            <a:r>
              <a:rPr lang="en-US" sz="1800" b="1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flores</a:t>
            </a:r>
            <a:r>
              <a:rPr lang="en-US" sz="1800" b="1" i="0" u="non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1800" dirty="0">
              <a:latin typeface="Consolas" panose="020B0609020204030204" pitchFamily="49" charset="0"/>
            </a:endParaRPr>
          </a:p>
        </p:txBody>
      </p:sp>
      <p:sp>
        <p:nvSpPr>
          <p:cNvPr id="2" name="Google Shape;693;p29"/>
          <p:cNvSpPr txBox="1"/>
          <p:nvPr/>
        </p:nvSpPr>
        <p:spPr>
          <a:xfrm>
            <a:off x="1075055" y="21209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EJERCICIOS PARA ANALIZAR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4093550" y="980896"/>
            <a:ext cx="480901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Consolas" panose="020B0609020204030204" pitchFamily="49" charset="0"/>
              </a:rPr>
              <a:t>programa </a:t>
            </a:r>
            <a:r>
              <a:rPr lang="es-AR" sz="1600" dirty="0" err="1">
                <a:latin typeface="Consolas" panose="020B0609020204030204" pitchFamily="49" charset="0"/>
              </a:rPr>
              <a:t>Rectangulos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procesos</a:t>
            </a:r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proceso juntar (ES </a:t>
            </a:r>
            <a:r>
              <a:rPr lang="es-AR" sz="1600" dirty="0" err="1">
                <a:latin typeface="Consolas" panose="020B0609020204030204" pitchFamily="49" charset="0"/>
              </a:rPr>
              <a:t>flor:numero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mientras (</a:t>
            </a:r>
            <a:r>
              <a:rPr lang="es-AR" sz="1600" dirty="0" err="1">
                <a:latin typeface="Consolas" panose="020B0609020204030204" pitchFamily="49" charset="0"/>
              </a:rPr>
              <a:t>HayFlorEnLaEsquina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</a:t>
            </a:r>
            <a:r>
              <a:rPr lang="es-AR" sz="1600" dirty="0" err="1">
                <a:latin typeface="Consolas" panose="020B0609020204030204" pitchFamily="49" charset="0"/>
              </a:rPr>
              <a:t>tomarFlor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flor:= flor + 1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proceso </a:t>
            </a:r>
            <a:r>
              <a:rPr lang="es-AR" sz="1600" dirty="0" err="1">
                <a:latin typeface="Consolas" panose="020B0609020204030204" pitchFamily="49" charset="0"/>
              </a:rPr>
              <a:t>rectangulo</a:t>
            </a:r>
            <a:r>
              <a:rPr lang="es-AR" sz="1600" dirty="0">
                <a:latin typeface="Consolas" panose="020B0609020204030204" pitchFamily="49" charset="0"/>
              </a:rPr>
              <a:t> (E </a:t>
            </a:r>
            <a:r>
              <a:rPr lang="es-AR" sz="1600" dirty="0" err="1">
                <a:latin typeface="Consolas" panose="020B0609020204030204" pitchFamily="49" charset="0"/>
              </a:rPr>
              <a:t>alto:numero</a:t>
            </a:r>
            <a:r>
              <a:rPr lang="es-AR" sz="1600" dirty="0">
                <a:latin typeface="Consolas" panose="020B0609020204030204" pitchFamily="49" charset="0"/>
              </a:rPr>
              <a:t>; 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 </a:t>
            </a:r>
            <a:r>
              <a:rPr lang="es-AR" sz="1600" dirty="0" err="1">
                <a:latin typeface="Consolas" panose="020B0609020204030204" pitchFamily="49" charset="0"/>
              </a:rPr>
              <a:t>ancho:numero</a:t>
            </a:r>
            <a:r>
              <a:rPr lang="es-AR" sz="1600" dirty="0">
                <a:latin typeface="Consolas" panose="020B0609020204030204" pitchFamily="49" charset="0"/>
              </a:rPr>
              <a:t>;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ES </a:t>
            </a:r>
            <a:r>
              <a:rPr lang="es-AR" sz="1600" dirty="0" err="1">
                <a:latin typeface="Consolas" panose="020B0609020204030204" pitchFamily="49" charset="0"/>
              </a:rPr>
              <a:t>flores:numero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flores:= 0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repetir 2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repetir alto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repetir ancho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    </a:t>
            </a:r>
            <a:endParaRPr lang="es-AR" sz="1600" dirty="0">
              <a:latin typeface="Consolas" panose="020B0609020204030204" pitchFamily="49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431280" y="1330960"/>
            <a:ext cx="5606733" cy="5151120"/>
            <a:chOff x="6431280" y="1330960"/>
            <a:chExt cx="5606733" cy="5151120"/>
          </a:xfrm>
        </p:grpSpPr>
        <p:sp>
          <p:nvSpPr>
            <p:cNvPr id="6" name="CuadroTexto 5"/>
            <p:cNvSpPr txBox="1"/>
            <p:nvPr/>
          </p:nvSpPr>
          <p:spPr>
            <a:xfrm>
              <a:off x="8595361" y="1841440"/>
              <a:ext cx="3442652" cy="4278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b="1" dirty="0" err="1">
                  <a:latin typeface="Consolas" panose="020B0609020204030204" pitchFamily="49" charset="0"/>
                </a:rPr>
                <a:t>areas</a:t>
              </a:r>
              <a:endParaRPr lang="es-AR" sz="1600" b="1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ciudad : </a:t>
              </a:r>
              <a:r>
                <a:rPr lang="es-AR" sz="1600" dirty="0" err="1">
                  <a:latin typeface="Consolas" panose="020B0609020204030204" pitchFamily="49" charset="0"/>
                </a:rPr>
                <a:t>AreaC</a:t>
              </a:r>
              <a:r>
                <a:rPr lang="es-AR" sz="1600" dirty="0">
                  <a:latin typeface="Consolas" panose="020B0609020204030204" pitchFamily="49" charset="0"/>
                </a:rPr>
                <a:t>(1,1,100,100)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robots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robot tipo1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variables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f:numero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comenzar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rectangulo</a:t>
              </a:r>
              <a:r>
                <a:rPr lang="es-AR" sz="1600" dirty="0">
                  <a:latin typeface="Consolas" panose="020B0609020204030204" pitchFamily="49" charset="0"/>
                </a:rPr>
                <a:t> (5,3,f)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Informar (f)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fin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variables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robot1: tipo1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comenzar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(robot1,ciudad)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Iniciar(robot1, 2, 2)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fin</a:t>
              </a:r>
              <a:endParaRPr lang="es-AR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Forma libre: forma 6"/>
            <p:cNvSpPr/>
            <p:nvPr/>
          </p:nvSpPr>
          <p:spPr>
            <a:xfrm>
              <a:off x="6431280" y="1330960"/>
              <a:ext cx="3241040" cy="5151120"/>
            </a:xfrm>
            <a:custGeom>
              <a:avLst/>
              <a:gdLst>
                <a:gd name="connsiteX0" fmla="*/ 0 w 3241040"/>
                <a:gd name="connsiteY0" fmla="*/ 4826000 h 5151120"/>
                <a:gd name="connsiteX1" fmla="*/ 172720 w 3241040"/>
                <a:gd name="connsiteY1" fmla="*/ 4978400 h 5151120"/>
                <a:gd name="connsiteX2" fmla="*/ 304800 w 3241040"/>
                <a:gd name="connsiteY2" fmla="*/ 5059680 h 5151120"/>
                <a:gd name="connsiteX3" fmla="*/ 457200 w 3241040"/>
                <a:gd name="connsiteY3" fmla="*/ 5110480 h 5151120"/>
                <a:gd name="connsiteX4" fmla="*/ 762000 w 3241040"/>
                <a:gd name="connsiteY4" fmla="*/ 5151120 h 5151120"/>
                <a:gd name="connsiteX5" fmla="*/ 1066800 w 3241040"/>
                <a:gd name="connsiteY5" fmla="*/ 5140960 h 5151120"/>
                <a:gd name="connsiteX6" fmla="*/ 1290320 w 3241040"/>
                <a:gd name="connsiteY6" fmla="*/ 5059680 h 5151120"/>
                <a:gd name="connsiteX7" fmla="*/ 1564640 w 3241040"/>
                <a:gd name="connsiteY7" fmla="*/ 4805680 h 5151120"/>
                <a:gd name="connsiteX8" fmla="*/ 1635760 w 3241040"/>
                <a:gd name="connsiteY8" fmla="*/ 4693920 h 5151120"/>
                <a:gd name="connsiteX9" fmla="*/ 1747520 w 3241040"/>
                <a:gd name="connsiteY9" fmla="*/ 4419600 h 5151120"/>
                <a:gd name="connsiteX10" fmla="*/ 1788160 w 3241040"/>
                <a:gd name="connsiteY10" fmla="*/ 4287520 h 5151120"/>
                <a:gd name="connsiteX11" fmla="*/ 1838960 w 3241040"/>
                <a:gd name="connsiteY11" fmla="*/ 4145280 h 5151120"/>
                <a:gd name="connsiteX12" fmla="*/ 1889760 w 3241040"/>
                <a:gd name="connsiteY12" fmla="*/ 4023360 h 5151120"/>
                <a:gd name="connsiteX13" fmla="*/ 1940560 w 3241040"/>
                <a:gd name="connsiteY13" fmla="*/ 3789680 h 5151120"/>
                <a:gd name="connsiteX14" fmla="*/ 1981200 w 3241040"/>
                <a:gd name="connsiteY14" fmla="*/ 3647440 h 5151120"/>
                <a:gd name="connsiteX15" fmla="*/ 2072640 w 3241040"/>
                <a:gd name="connsiteY15" fmla="*/ 3312160 h 5151120"/>
                <a:gd name="connsiteX16" fmla="*/ 2164080 w 3241040"/>
                <a:gd name="connsiteY16" fmla="*/ 3037840 h 5151120"/>
                <a:gd name="connsiteX17" fmla="*/ 2184400 w 3241040"/>
                <a:gd name="connsiteY17" fmla="*/ 2804160 h 5151120"/>
                <a:gd name="connsiteX18" fmla="*/ 2194560 w 3241040"/>
                <a:gd name="connsiteY18" fmla="*/ 2631440 h 5151120"/>
                <a:gd name="connsiteX19" fmla="*/ 2235200 w 3241040"/>
                <a:gd name="connsiteY19" fmla="*/ 2326640 h 5151120"/>
                <a:gd name="connsiteX20" fmla="*/ 2245360 w 3241040"/>
                <a:gd name="connsiteY20" fmla="*/ 2225040 h 5151120"/>
                <a:gd name="connsiteX21" fmla="*/ 2225040 w 3241040"/>
                <a:gd name="connsiteY21" fmla="*/ 1798320 h 5151120"/>
                <a:gd name="connsiteX22" fmla="*/ 2204720 w 3241040"/>
                <a:gd name="connsiteY22" fmla="*/ 1747520 h 5151120"/>
                <a:gd name="connsiteX23" fmla="*/ 2194560 w 3241040"/>
                <a:gd name="connsiteY23" fmla="*/ 1696720 h 5151120"/>
                <a:gd name="connsiteX24" fmla="*/ 2153920 w 3241040"/>
                <a:gd name="connsiteY24" fmla="*/ 1625600 h 5151120"/>
                <a:gd name="connsiteX25" fmla="*/ 2133600 w 3241040"/>
                <a:gd name="connsiteY25" fmla="*/ 1483360 h 5151120"/>
                <a:gd name="connsiteX26" fmla="*/ 2032000 w 3241040"/>
                <a:gd name="connsiteY26" fmla="*/ 1229360 h 5151120"/>
                <a:gd name="connsiteX27" fmla="*/ 2011680 w 3241040"/>
                <a:gd name="connsiteY27" fmla="*/ 1127760 h 5151120"/>
                <a:gd name="connsiteX28" fmla="*/ 1991360 w 3241040"/>
                <a:gd name="connsiteY28" fmla="*/ 1066800 h 5151120"/>
                <a:gd name="connsiteX29" fmla="*/ 1981200 w 3241040"/>
                <a:gd name="connsiteY29" fmla="*/ 883920 h 5151120"/>
                <a:gd name="connsiteX30" fmla="*/ 2001520 w 3241040"/>
                <a:gd name="connsiteY30" fmla="*/ 640080 h 5151120"/>
                <a:gd name="connsiteX31" fmla="*/ 2184400 w 3241040"/>
                <a:gd name="connsiteY31" fmla="*/ 243840 h 5151120"/>
                <a:gd name="connsiteX32" fmla="*/ 2286000 w 3241040"/>
                <a:gd name="connsiteY32" fmla="*/ 142240 h 5151120"/>
                <a:gd name="connsiteX33" fmla="*/ 2458720 w 3241040"/>
                <a:gd name="connsiteY33" fmla="*/ 60960 h 5151120"/>
                <a:gd name="connsiteX34" fmla="*/ 2743200 w 3241040"/>
                <a:gd name="connsiteY34" fmla="*/ 10160 h 5151120"/>
                <a:gd name="connsiteX35" fmla="*/ 2885440 w 3241040"/>
                <a:gd name="connsiteY35" fmla="*/ 0 h 5151120"/>
                <a:gd name="connsiteX36" fmla="*/ 3078480 w 3241040"/>
                <a:gd name="connsiteY36" fmla="*/ 10160 h 5151120"/>
                <a:gd name="connsiteX37" fmla="*/ 3139440 w 3241040"/>
                <a:gd name="connsiteY37" fmla="*/ 60960 h 5151120"/>
                <a:gd name="connsiteX38" fmla="*/ 3159760 w 3241040"/>
                <a:gd name="connsiteY38" fmla="*/ 121920 h 5151120"/>
                <a:gd name="connsiteX39" fmla="*/ 3180080 w 3241040"/>
                <a:gd name="connsiteY39" fmla="*/ 162560 h 5151120"/>
                <a:gd name="connsiteX40" fmla="*/ 3190240 w 3241040"/>
                <a:gd name="connsiteY40" fmla="*/ 223520 h 5151120"/>
                <a:gd name="connsiteX41" fmla="*/ 3220720 w 3241040"/>
                <a:gd name="connsiteY41" fmla="*/ 325120 h 5151120"/>
                <a:gd name="connsiteX42" fmla="*/ 3230880 w 3241040"/>
                <a:gd name="connsiteY42" fmla="*/ 426720 h 5151120"/>
                <a:gd name="connsiteX43" fmla="*/ 3241040 w 3241040"/>
                <a:gd name="connsiteY43" fmla="*/ 467360 h 515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41040" h="5151120">
                  <a:moveTo>
                    <a:pt x="0" y="4826000"/>
                  </a:moveTo>
                  <a:cubicBezTo>
                    <a:pt x="73293" y="4913951"/>
                    <a:pt x="48900" y="4894203"/>
                    <a:pt x="172720" y="4978400"/>
                  </a:cubicBezTo>
                  <a:cubicBezTo>
                    <a:pt x="215468" y="5007469"/>
                    <a:pt x="259504" y="5034767"/>
                    <a:pt x="304800" y="5059680"/>
                  </a:cubicBezTo>
                  <a:cubicBezTo>
                    <a:pt x="348554" y="5083745"/>
                    <a:pt x="408324" y="5102763"/>
                    <a:pt x="457200" y="5110480"/>
                  </a:cubicBezTo>
                  <a:cubicBezTo>
                    <a:pt x="558445" y="5126466"/>
                    <a:pt x="762000" y="5151120"/>
                    <a:pt x="762000" y="5151120"/>
                  </a:cubicBezTo>
                  <a:lnTo>
                    <a:pt x="1066800" y="5140960"/>
                  </a:lnTo>
                  <a:cubicBezTo>
                    <a:pt x="1144918" y="5127440"/>
                    <a:pt x="1290320" y="5059680"/>
                    <a:pt x="1290320" y="5059680"/>
                  </a:cubicBezTo>
                  <a:cubicBezTo>
                    <a:pt x="1375248" y="4991737"/>
                    <a:pt x="1511910" y="4888542"/>
                    <a:pt x="1564640" y="4805680"/>
                  </a:cubicBezTo>
                  <a:cubicBezTo>
                    <a:pt x="1588347" y="4768427"/>
                    <a:pt x="1614615" y="4732685"/>
                    <a:pt x="1635760" y="4693920"/>
                  </a:cubicBezTo>
                  <a:cubicBezTo>
                    <a:pt x="1673161" y="4625351"/>
                    <a:pt x="1725007" y="4484888"/>
                    <a:pt x="1747520" y="4419600"/>
                  </a:cubicBezTo>
                  <a:cubicBezTo>
                    <a:pt x="1762536" y="4376053"/>
                    <a:pt x="1773593" y="4331220"/>
                    <a:pt x="1788160" y="4287520"/>
                  </a:cubicBezTo>
                  <a:cubicBezTo>
                    <a:pt x="1804081" y="4239757"/>
                    <a:pt x="1820887" y="4192271"/>
                    <a:pt x="1838960" y="4145280"/>
                  </a:cubicBezTo>
                  <a:cubicBezTo>
                    <a:pt x="1854765" y="4104188"/>
                    <a:pt x="1875838" y="4065127"/>
                    <a:pt x="1889760" y="4023360"/>
                  </a:cubicBezTo>
                  <a:cubicBezTo>
                    <a:pt x="1930594" y="3900859"/>
                    <a:pt x="1911689" y="3909977"/>
                    <a:pt x="1940560" y="3789680"/>
                  </a:cubicBezTo>
                  <a:cubicBezTo>
                    <a:pt x="1952068" y="3741731"/>
                    <a:pt x="1968494" y="3695086"/>
                    <a:pt x="1981200" y="3647440"/>
                  </a:cubicBezTo>
                  <a:cubicBezTo>
                    <a:pt x="2012523" y="3529978"/>
                    <a:pt x="2031729" y="3427456"/>
                    <a:pt x="2072640" y="3312160"/>
                  </a:cubicBezTo>
                  <a:cubicBezTo>
                    <a:pt x="2176602" y="3019177"/>
                    <a:pt x="2099925" y="3315845"/>
                    <a:pt x="2164080" y="3037840"/>
                  </a:cubicBezTo>
                  <a:cubicBezTo>
                    <a:pt x="2170853" y="2959947"/>
                    <a:pt x="2179809" y="2882212"/>
                    <a:pt x="2184400" y="2804160"/>
                  </a:cubicBezTo>
                  <a:cubicBezTo>
                    <a:pt x="2187787" y="2746587"/>
                    <a:pt x="2188459" y="2688789"/>
                    <a:pt x="2194560" y="2631440"/>
                  </a:cubicBezTo>
                  <a:cubicBezTo>
                    <a:pt x="2205403" y="2529516"/>
                    <a:pt x="2225001" y="2428630"/>
                    <a:pt x="2235200" y="2326640"/>
                  </a:cubicBezTo>
                  <a:lnTo>
                    <a:pt x="2245360" y="2225040"/>
                  </a:lnTo>
                  <a:cubicBezTo>
                    <a:pt x="2238587" y="2082800"/>
                    <a:pt x="2237116" y="1940208"/>
                    <a:pt x="2225040" y="1798320"/>
                  </a:cubicBezTo>
                  <a:cubicBezTo>
                    <a:pt x="2223493" y="1780148"/>
                    <a:pt x="2209961" y="1764989"/>
                    <a:pt x="2204720" y="1747520"/>
                  </a:cubicBezTo>
                  <a:cubicBezTo>
                    <a:pt x="2199758" y="1730980"/>
                    <a:pt x="2200021" y="1713103"/>
                    <a:pt x="2194560" y="1696720"/>
                  </a:cubicBezTo>
                  <a:cubicBezTo>
                    <a:pt x="2185966" y="1670939"/>
                    <a:pt x="2168785" y="1647897"/>
                    <a:pt x="2153920" y="1625600"/>
                  </a:cubicBezTo>
                  <a:cubicBezTo>
                    <a:pt x="2147147" y="1578187"/>
                    <a:pt x="2144838" y="1529918"/>
                    <a:pt x="2133600" y="1483360"/>
                  </a:cubicBezTo>
                  <a:cubicBezTo>
                    <a:pt x="2104306" y="1361998"/>
                    <a:pt x="2083074" y="1331508"/>
                    <a:pt x="2032000" y="1229360"/>
                  </a:cubicBezTo>
                  <a:cubicBezTo>
                    <a:pt x="2025227" y="1195493"/>
                    <a:pt x="2020057" y="1161266"/>
                    <a:pt x="2011680" y="1127760"/>
                  </a:cubicBezTo>
                  <a:cubicBezTo>
                    <a:pt x="2006485" y="1106980"/>
                    <a:pt x="1994017" y="1088054"/>
                    <a:pt x="1991360" y="1066800"/>
                  </a:cubicBezTo>
                  <a:cubicBezTo>
                    <a:pt x="1983787" y="1006217"/>
                    <a:pt x="1984587" y="944880"/>
                    <a:pt x="1981200" y="883920"/>
                  </a:cubicBezTo>
                  <a:cubicBezTo>
                    <a:pt x="1987973" y="802640"/>
                    <a:pt x="1982486" y="719390"/>
                    <a:pt x="2001520" y="640080"/>
                  </a:cubicBezTo>
                  <a:cubicBezTo>
                    <a:pt x="2027841" y="530408"/>
                    <a:pt x="2105094" y="345175"/>
                    <a:pt x="2184400" y="243840"/>
                  </a:cubicBezTo>
                  <a:cubicBezTo>
                    <a:pt x="2213918" y="206123"/>
                    <a:pt x="2249029" y="172687"/>
                    <a:pt x="2286000" y="142240"/>
                  </a:cubicBezTo>
                  <a:cubicBezTo>
                    <a:pt x="2321370" y="113112"/>
                    <a:pt x="2421835" y="72186"/>
                    <a:pt x="2458720" y="60960"/>
                  </a:cubicBezTo>
                  <a:cubicBezTo>
                    <a:pt x="2548213" y="33723"/>
                    <a:pt x="2650958" y="19702"/>
                    <a:pt x="2743200" y="10160"/>
                  </a:cubicBezTo>
                  <a:cubicBezTo>
                    <a:pt x="2790482" y="5269"/>
                    <a:pt x="2838027" y="3387"/>
                    <a:pt x="2885440" y="0"/>
                  </a:cubicBezTo>
                  <a:cubicBezTo>
                    <a:pt x="2949787" y="3387"/>
                    <a:pt x="3014586" y="1826"/>
                    <a:pt x="3078480" y="10160"/>
                  </a:cubicBezTo>
                  <a:cubicBezTo>
                    <a:pt x="3108446" y="14069"/>
                    <a:pt x="3128130" y="35512"/>
                    <a:pt x="3139440" y="60960"/>
                  </a:cubicBezTo>
                  <a:cubicBezTo>
                    <a:pt x="3148139" y="80533"/>
                    <a:pt x="3151805" y="102033"/>
                    <a:pt x="3159760" y="121920"/>
                  </a:cubicBezTo>
                  <a:cubicBezTo>
                    <a:pt x="3165385" y="135982"/>
                    <a:pt x="3173307" y="149013"/>
                    <a:pt x="3180080" y="162560"/>
                  </a:cubicBezTo>
                  <a:cubicBezTo>
                    <a:pt x="3183467" y="182880"/>
                    <a:pt x="3184820" y="203646"/>
                    <a:pt x="3190240" y="223520"/>
                  </a:cubicBezTo>
                  <a:cubicBezTo>
                    <a:pt x="3215648" y="316683"/>
                    <a:pt x="3208238" y="231506"/>
                    <a:pt x="3220720" y="325120"/>
                  </a:cubicBezTo>
                  <a:cubicBezTo>
                    <a:pt x="3225218" y="358857"/>
                    <a:pt x="3226067" y="393026"/>
                    <a:pt x="3230880" y="426720"/>
                  </a:cubicBezTo>
                  <a:cubicBezTo>
                    <a:pt x="3232855" y="440543"/>
                    <a:pt x="3241040" y="467360"/>
                    <a:pt x="3241040" y="467360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8" name="Google Shape;403;p12"/>
          <p:cNvSpPr txBox="1"/>
          <p:nvPr/>
        </p:nvSpPr>
        <p:spPr>
          <a:xfrm>
            <a:off x="8018069" y="6028472"/>
            <a:ext cx="41263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 panose="020F0502020204030204"/>
              <a:buNone/>
            </a:pP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Modifique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el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ejercicio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para que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exista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otro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robot que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comience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en</a:t>
            </a:r>
            <a:r>
              <a:rPr lang="en-US" sz="20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(8,8)</a:t>
            </a:r>
            <a:endParaRPr sz="2000" b="1" dirty="0">
              <a:solidFill>
                <a:srgbClr val="33CCCC"/>
              </a:solidFill>
              <a:latin typeface="Aptos Narrow" panose="020B0004020202020204" pitchFamily="34" charset="0"/>
              <a:cs typeface="Calibri" panose="020F0502020204030204"/>
            </a:endParaRPr>
          </a:p>
        </p:txBody>
      </p:sp>
      <p:sp>
        <p:nvSpPr>
          <p:cNvPr id="3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709" name="Google Shape;709;p30" descr="Imagen que contiene dibujo&#10;&#10;Descripción generada automá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3;p29"/>
          <p:cNvSpPr txBox="1"/>
          <p:nvPr/>
        </p:nvSpPr>
        <p:spPr>
          <a:xfrm>
            <a:off x="1105535" y="222250"/>
            <a:ext cx="65198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EJERCICIOS PARA ANALIZAR</a:t>
            </a:r>
            <a:endParaRPr dirty="0"/>
          </a:p>
        </p:txBody>
      </p:sp>
      <p:sp>
        <p:nvSpPr>
          <p:cNvPr id="4" name="CuadroTexto 3"/>
          <p:cNvSpPr txBox="1"/>
          <p:nvPr/>
        </p:nvSpPr>
        <p:spPr>
          <a:xfrm>
            <a:off x="2001599" y="943292"/>
            <a:ext cx="480901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latin typeface="Consolas" panose="020B0609020204030204" pitchFamily="49" charset="0"/>
              </a:rPr>
              <a:t>programa </a:t>
            </a:r>
            <a:r>
              <a:rPr lang="es-AR" sz="1600" dirty="0" err="1">
                <a:latin typeface="Consolas" panose="020B0609020204030204" pitchFamily="49" charset="0"/>
              </a:rPr>
              <a:t>Rectangulos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b="1" dirty="0">
                <a:latin typeface="Consolas" panose="020B0609020204030204" pitchFamily="49" charset="0"/>
              </a:rPr>
              <a:t>Procesos</a:t>
            </a:r>
            <a:endParaRPr lang="es-AR" sz="1600" b="1" dirty="0">
              <a:latin typeface="Consolas" panose="020B0609020204030204" pitchFamily="49" charset="0"/>
            </a:endParaRPr>
          </a:p>
          <a:p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proceso juntar (ES </a:t>
            </a:r>
            <a:r>
              <a:rPr lang="es-AR" sz="1600" dirty="0" err="1">
                <a:latin typeface="Consolas" panose="020B0609020204030204" pitchFamily="49" charset="0"/>
              </a:rPr>
              <a:t>flor:numero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mientras (</a:t>
            </a:r>
            <a:r>
              <a:rPr lang="es-AR" sz="1600" dirty="0" err="1">
                <a:latin typeface="Consolas" panose="020B0609020204030204" pitchFamily="49" charset="0"/>
              </a:rPr>
              <a:t>HayFlorEnLaEsquina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</a:t>
            </a:r>
            <a:r>
              <a:rPr lang="es-AR" sz="1600" dirty="0" err="1">
                <a:latin typeface="Consolas" panose="020B0609020204030204" pitchFamily="49" charset="0"/>
              </a:rPr>
              <a:t>tomarFlor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flor:= flor + 1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proceso </a:t>
            </a:r>
            <a:r>
              <a:rPr lang="es-AR" sz="1600" dirty="0" err="1">
                <a:latin typeface="Consolas" panose="020B0609020204030204" pitchFamily="49" charset="0"/>
              </a:rPr>
              <a:t>rectangulo</a:t>
            </a:r>
            <a:r>
              <a:rPr lang="es-AR" sz="1600" dirty="0">
                <a:latin typeface="Consolas" panose="020B0609020204030204" pitchFamily="49" charset="0"/>
              </a:rPr>
              <a:t> (E </a:t>
            </a:r>
            <a:r>
              <a:rPr lang="es-AR" sz="1600" dirty="0" err="1">
                <a:latin typeface="Consolas" panose="020B0609020204030204" pitchFamily="49" charset="0"/>
              </a:rPr>
              <a:t>alto:numero</a:t>
            </a:r>
            <a:r>
              <a:rPr lang="es-AR" sz="1600" dirty="0">
                <a:latin typeface="Consolas" panose="020B0609020204030204" pitchFamily="49" charset="0"/>
              </a:rPr>
              <a:t>; 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 </a:t>
            </a:r>
            <a:r>
              <a:rPr lang="es-AR" sz="1600" dirty="0" err="1">
                <a:latin typeface="Consolas" panose="020B0609020204030204" pitchFamily="49" charset="0"/>
              </a:rPr>
              <a:t>ancho:numero</a:t>
            </a:r>
            <a:r>
              <a:rPr lang="es-AR" sz="1600" dirty="0">
                <a:latin typeface="Consolas" panose="020B0609020204030204" pitchFamily="49" charset="0"/>
              </a:rPr>
              <a:t>;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              ES </a:t>
            </a:r>
            <a:r>
              <a:rPr lang="es-AR" sz="1600" dirty="0" err="1">
                <a:latin typeface="Consolas" panose="020B0609020204030204" pitchFamily="49" charset="0"/>
              </a:rPr>
              <a:t>flores:numero</a:t>
            </a:r>
            <a:r>
              <a:rPr lang="es-AR" sz="1600" dirty="0">
                <a:latin typeface="Consolas" panose="020B0609020204030204" pitchFamily="49" charset="0"/>
              </a:rPr>
              <a:t>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comenzar</a:t>
            </a:r>
            <a:endParaRPr lang="es-AR" sz="1600" b="1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flores:= 0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repetir 2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repetir alto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repetir ancho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juntar(flores)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  mover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    derecha</a:t>
            </a:r>
            <a:endParaRPr lang="es-AR" sz="1600" dirty="0">
              <a:latin typeface="Consolas" panose="020B0609020204030204" pitchFamily="49" charset="0"/>
            </a:endParaRPr>
          </a:p>
          <a:p>
            <a:r>
              <a:rPr lang="es-AR" sz="1600" dirty="0">
                <a:latin typeface="Consolas" panose="020B0609020204030204" pitchFamily="49" charset="0"/>
              </a:rPr>
              <a:t>  </a:t>
            </a:r>
            <a:r>
              <a:rPr lang="es-AR" sz="1600" b="1" dirty="0">
                <a:latin typeface="Consolas" panose="020B0609020204030204" pitchFamily="49" charset="0"/>
              </a:rPr>
              <a:t>fin</a:t>
            </a:r>
            <a:r>
              <a:rPr lang="es-AR" sz="1600" dirty="0">
                <a:latin typeface="Consolas" panose="020B0609020204030204" pitchFamily="49" charset="0"/>
              </a:rPr>
              <a:t>        </a:t>
            </a:r>
            <a:endParaRPr lang="es-AR" sz="1600" dirty="0">
              <a:latin typeface="Consolas" panose="020B0609020204030204" pitchFamily="49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406106" y="1177716"/>
            <a:ext cx="6789056" cy="5755422"/>
            <a:chOff x="4406106" y="1177716"/>
            <a:chExt cx="6789056" cy="5755422"/>
          </a:xfrm>
        </p:grpSpPr>
        <p:sp>
          <p:nvSpPr>
            <p:cNvPr id="6" name="CuadroTexto 5"/>
            <p:cNvSpPr txBox="1"/>
            <p:nvPr/>
          </p:nvSpPr>
          <p:spPr>
            <a:xfrm>
              <a:off x="7752510" y="1177716"/>
              <a:ext cx="3442652" cy="57554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b="1" dirty="0" err="1">
                  <a:latin typeface="Consolas" panose="020B0609020204030204" pitchFamily="49" charset="0"/>
                </a:rPr>
                <a:t>areas</a:t>
              </a:r>
              <a:endParaRPr lang="es-AR" sz="1600" b="1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ciudad : </a:t>
              </a:r>
              <a:r>
                <a:rPr lang="es-AR" sz="1600" dirty="0" err="1">
                  <a:latin typeface="Consolas" panose="020B0609020204030204" pitchFamily="49" charset="0"/>
                </a:rPr>
                <a:t>AreaC</a:t>
              </a:r>
              <a:r>
                <a:rPr lang="es-AR" sz="1600" dirty="0">
                  <a:latin typeface="Consolas" panose="020B0609020204030204" pitchFamily="49" charset="0"/>
                </a:rPr>
                <a:t>(1,1,100,100)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robots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robot tipo1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variables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f:numero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b="1" dirty="0">
                  <a:latin typeface="Consolas" panose="020B0609020204030204" pitchFamily="49" charset="0"/>
                </a:rPr>
                <a:t>comenzar</a:t>
              </a:r>
              <a:endParaRPr lang="es-AR" sz="1600" b="1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</a:t>
              </a:r>
              <a:r>
                <a:rPr lang="es-AR" sz="1600" dirty="0" err="1">
                  <a:latin typeface="Consolas" panose="020B0609020204030204" pitchFamily="49" charset="0"/>
                </a:rPr>
                <a:t>rectangulo</a:t>
              </a:r>
              <a:r>
                <a:rPr lang="es-AR" sz="1600" dirty="0">
                  <a:latin typeface="Consolas" panose="020B0609020204030204" pitchFamily="49" charset="0"/>
                </a:rPr>
                <a:t> (5,3,f)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  Informar (f)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b="1" dirty="0">
                  <a:latin typeface="Consolas" panose="020B0609020204030204" pitchFamily="49" charset="0"/>
                </a:rPr>
                <a:t>fin</a:t>
              </a:r>
              <a:endParaRPr lang="es-AR" sz="1600" b="1" dirty="0">
                <a:latin typeface="Consolas" panose="020B0609020204030204" pitchFamily="49" charset="0"/>
              </a:endParaRPr>
            </a:p>
            <a:p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variables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robot1: tipo1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robot2: tipo1</a:t>
              </a:r>
              <a:endParaRPr lang="es-AR" sz="1600" b="1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  <a:p>
              <a:endParaRPr lang="es-AR" sz="1600" b="1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comenzar</a:t>
              </a:r>
              <a:r>
                <a:rPr lang="es-AR" sz="1600" dirty="0">
                  <a:latin typeface="Consolas" panose="020B0609020204030204" pitchFamily="49" charset="0"/>
                </a:rPr>
                <a:t> 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(robot1,ciudad)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Iniciar(robot1, 2, 2)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</a:t>
              </a:r>
              <a:r>
                <a:rPr lang="es-AR" sz="1600" dirty="0" err="1">
                  <a:latin typeface="Consolas" panose="020B0609020204030204" pitchFamily="49" charset="0"/>
                </a:rPr>
                <a:t>AsignarArea</a:t>
              </a:r>
              <a:r>
                <a:rPr lang="es-AR" sz="1600" dirty="0">
                  <a:latin typeface="Consolas" panose="020B0609020204030204" pitchFamily="49" charset="0"/>
                </a:rPr>
                <a:t>(robot2,ciudad)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dirty="0">
                  <a:latin typeface="Consolas" panose="020B0609020204030204" pitchFamily="49" charset="0"/>
                </a:rPr>
                <a:t>  Iniciar(robot2, 8, 8)</a:t>
              </a:r>
              <a:endParaRPr lang="es-AR" sz="1600" dirty="0">
                <a:latin typeface="Consolas" panose="020B0609020204030204" pitchFamily="49" charset="0"/>
              </a:endParaRPr>
            </a:p>
            <a:p>
              <a:r>
                <a:rPr lang="es-AR" sz="1600" b="1" dirty="0">
                  <a:latin typeface="Consolas" panose="020B0609020204030204" pitchFamily="49" charset="0"/>
                </a:rPr>
                <a:t>fin</a:t>
              </a:r>
              <a:endParaRPr lang="es-AR" sz="16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Forma libre: forma 6"/>
            <p:cNvSpPr/>
            <p:nvPr/>
          </p:nvSpPr>
          <p:spPr>
            <a:xfrm>
              <a:off x="4406106" y="1479867"/>
              <a:ext cx="3241040" cy="5151120"/>
            </a:xfrm>
            <a:custGeom>
              <a:avLst/>
              <a:gdLst>
                <a:gd name="connsiteX0" fmla="*/ 0 w 3241040"/>
                <a:gd name="connsiteY0" fmla="*/ 4826000 h 5151120"/>
                <a:gd name="connsiteX1" fmla="*/ 172720 w 3241040"/>
                <a:gd name="connsiteY1" fmla="*/ 4978400 h 5151120"/>
                <a:gd name="connsiteX2" fmla="*/ 304800 w 3241040"/>
                <a:gd name="connsiteY2" fmla="*/ 5059680 h 5151120"/>
                <a:gd name="connsiteX3" fmla="*/ 457200 w 3241040"/>
                <a:gd name="connsiteY3" fmla="*/ 5110480 h 5151120"/>
                <a:gd name="connsiteX4" fmla="*/ 762000 w 3241040"/>
                <a:gd name="connsiteY4" fmla="*/ 5151120 h 5151120"/>
                <a:gd name="connsiteX5" fmla="*/ 1066800 w 3241040"/>
                <a:gd name="connsiteY5" fmla="*/ 5140960 h 5151120"/>
                <a:gd name="connsiteX6" fmla="*/ 1290320 w 3241040"/>
                <a:gd name="connsiteY6" fmla="*/ 5059680 h 5151120"/>
                <a:gd name="connsiteX7" fmla="*/ 1564640 w 3241040"/>
                <a:gd name="connsiteY7" fmla="*/ 4805680 h 5151120"/>
                <a:gd name="connsiteX8" fmla="*/ 1635760 w 3241040"/>
                <a:gd name="connsiteY8" fmla="*/ 4693920 h 5151120"/>
                <a:gd name="connsiteX9" fmla="*/ 1747520 w 3241040"/>
                <a:gd name="connsiteY9" fmla="*/ 4419600 h 5151120"/>
                <a:gd name="connsiteX10" fmla="*/ 1788160 w 3241040"/>
                <a:gd name="connsiteY10" fmla="*/ 4287520 h 5151120"/>
                <a:gd name="connsiteX11" fmla="*/ 1838960 w 3241040"/>
                <a:gd name="connsiteY11" fmla="*/ 4145280 h 5151120"/>
                <a:gd name="connsiteX12" fmla="*/ 1889760 w 3241040"/>
                <a:gd name="connsiteY12" fmla="*/ 4023360 h 5151120"/>
                <a:gd name="connsiteX13" fmla="*/ 1940560 w 3241040"/>
                <a:gd name="connsiteY13" fmla="*/ 3789680 h 5151120"/>
                <a:gd name="connsiteX14" fmla="*/ 1981200 w 3241040"/>
                <a:gd name="connsiteY14" fmla="*/ 3647440 h 5151120"/>
                <a:gd name="connsiteX15" fmla="*/ 2072640 w 3241040"/>
                <a:gd name="connsiteY15" fmla="*/ 3312160 h 5151120"/>
                <a:gd name="connsiteX16" fmla="*/ 2164080 w 3241040"/>
                <a:gd name="connsiteY16" fmla="*/ 3037840 h 5151120"/>
                <a:gd name="connsiteX17" fmla="*/ 2184400 w 3241040"/>
                <a:gd name="connsiteY17" fmla="*/ 2804160 h 5151120"/>
                <a:gd name="connsiteX18" fmla="*/ 2194560 w 3241040"/>
                <a:gd name="connsiteY18" fmla="*/ 2631440 h 5151120"/>
                <a:gd name="connsiteX19" fmla="*/ 2235200 w 3241040"/>
                <a:gd name="connsiteY19" fmla="*/ 2326640 h 5151120"/>
                <a:gd name="connsiteX20" fmla="*/ 2245360 w 3241040"/>
                <a:gd name="connsiteY20" fmla="*/ 2225040 h 5151120"/>
                <a:gd name="connsiteX21" fmla="*/ 2225040 w 3241040"/>
                <a:gd name="connsiteY21" fmla="*/ 1798320 h 5151120"/>
                <a:gd name="connsiteX22" fmla="*/ 2204720 w 3241040"/>
                <a:gd name="connsiteY22" fmla="*/ 1747520 h 5151120"/>
                <a:gd name="connsiteX23" fmla="*/ 2194560 w 3241040"/>
                <a:gd name="connsiteY23" fmla="*/ 1696720 h 5151120"/>
                <a:gd name="connsiteX24" fmla="*/ 2153920 w 3241040"/>
                <a:gd name="connsiteY24" fmla="*/ 1625600 h 5151120"/>
                <a:gd name="connsiteX25" fmla="*/ 2133600 w 3241040"/>
                <a:gd name="connsiteY25" fmla="*/ 1483360 h 5151120"/>
                <a:gd name="connsiteX26" fmla="*/ 2032000 w 3241040"/>
                <a:gd name="connsiteY26" fmla="*/ 1229360 h 5151120"/>
                <a:gd name="connsiteX27" fmla="*/ 2011680 w 3241040"/>
                <a:gd name="connsiteY27" fmla="*/ 1127760 h 5151120"/>
                <a:gd name="connsiteX28" fmla="*/ 1991360 w 3241040"/>
                <a:gd name="connsiteY28" fmla="*/ 1066800 h 5151120"/>
                <a:gd name="connsiteX29" fmla="*/ 1981200 w 3241040"/>
                <a:gd name="connsiteY29" fmla="*/ 883920 h 5151120"/>
                <a:gd name="connsiteX30" fmla="*/ 2001520 w 3241040"/>
                <a:gd name="connsiteY30" fmla="*/ 640080 h 5151120"/>
                <a:gd name="connsiteX31" fmla="*/ 2184400 w 3241040"/>
                <a:gd name="connsiteY31" fmla="*/ 243840 h 5151120"/>
                <a:gd name="connsiteX32" fmla="*/ 2286000 w 3241040"/>
                <a:gd name="connsiteY32" fmla="*/ 142240 h 5151120"/>
                <a:gd name="connsiteX33" fmla="*/ 2458720 w 3241040"/>
                <a:gd name="connsiteY33" fmla="*/ 60960 h 5151120"/>
                <a:gd name="connsiteX34" fmla="*/ 2743200 w 3241040"/>
                <a:gd name="connsiteY34" fmla="*/ 10160 h 5151120"/>
                <a:gd name="connsiteX35" fmla="*/ 2885440 w 3241040"/>
                <a:gd name="connsiteY35" fmla="*/ 0 h 5151120"/>
                <a:gd name="connsiteX36" fmla="*/ 3078480 w 3241040"/>
                <a:gd name="connsiteY36" fmla="*/ 10160 h 5151120"/>
                <a:gd name="connsiteX37" fmla="*/ 3139440 w 3241040"/>
                <a:gd name="connsiteY37" fmla="*/ 60960 h 5151120"/>
                <a:gd name="connsiteX38" fmla="*/ 3159760 w 3241040"/>
                <a:gd name="connsiteY38" fmla="*/ 121920 h 5151120"/>
                <a:gd name="connsiteX39" fmla="*/ 3180080 w 3241040"/>
                <a:gd name="connsiteY39" fmla="*/ 162560 h 5151120"/>
                <a:gd name="connsiteX40" fmla="*/ 3190240 w 3241040"/>
                <a:gd name="connsiteY40" fmla="*/ 223520 h 5151120"/>
                <a:gd name="connsiteX41" fmla="*/ 3220720 w 3241040"/>
                <a:gd name="connsiteY41" fmla="*/ 325120 h 5151120"/>
                <a:gd name="connsiteX42" fmla="*/ 3230880 w 3241040"/>
                <a:gd name="connsiteY42" fmla="*/ 426720 h 5151120"/>
                <a:gd name="connsiteX43" fmla="*/ 3241040 w 3241040"/>
                <a:gd name="connsiteY43" fmla="*/ 467360 h 515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41040" h="5151120">
                  <a:moveTo>
                    <a:pt x="0" y="4826000"/>
                  </a:moveTo>
                  <a:cubicBezTo>
                    <a:pt x="73293" y="4913951"/>
                    <a:pt x="48900" y="4894203"/>
                    <a:pt x="172720" y="4978400"/>
                  </a:cubicBezTo>
                  <a:cubicBezTo>
                    <a:pt x="215468" y="5007469"/>
                    <a:pt x="259504" y="5034767"/>
                    <a:pt x="304800" y="5059680"/>
                  </a:cubicBezTo>
                  <a:cubicBezTo>
                    <a:pt x="348554" y="5083745"/>
                    <a:pt x="408324" y="5102763"/>
                    <a:pt x="457200" y="5110480"/>
                  </a:cubicBezTo>
                  <a:cubicBezTo>
                    <a:pt x="558445" y="5126466"/>
                    <a:pt x="762000" y="5151120"/>
                    <a:pt x="762000" y="5151120"/>
                  </a:cubicBezTo>
                  <a:lnTo>
                    <a:pt x="1066800" y="5140960"/>
                  </a:lnTo>
                  <a:cubicBezTo>
                    <a:pt x="1144918" y="5127440"/>
                    <a:pt x="1290320" y="5059680"/>
                    <a:pt x="1290320" y="5059680"/>
                  </a:cubicBezTo>
                  <a:cubicBezTo>
                    <a:pt x="1375248" y="4991737"/>
                    <a:pt x="1511910" y="4888542"/>
                    <a:pt x="1564640" y="4805680"/>
                  </a:cubicBezTo>
                  <a:cubicBezTo>
                    <a:pt x="1588347" y="4768427"/>
                    <a:pt x="1614615" y="4732685"/>
                    <a:pt x="1635760" y="4693920"/>
                  </a:cubicBezTo>
                  <a:cubicBezTo>
                    <a:pt x="1673161" y="4625351"/>
                    <a:pt x="1725007" y="4484888"/>
                    <a:pt x="1747520" y="4419600"/>
                  </a:cubicBezTo>
                  <a:cubicBezTo>
                    <a:pt x="1762536" y="4376053"/>
                    <a:pt x="1773593" y="4331220"/>
                    <a:pt x="1788160" y="4287520"/>
                  </a:cubicBezTo>
                  <a:cubicBezTo>
                    <a:pt x="1804081" y="4239757"/>
                    <a:pt x="1820887" y="4192271"/>
                    <a:pt x="1838960" y="4145280"/>
                  </a:cubicBezTo>
                  <a:cubicBezTo>
                    <a:pt x="1854765" y="4104188"/>
                    <a:pt x="1875838" y="4065127"/>
                    <a:pt x="1889760" y="4023360"/>
                  </a:cubicBezTo>
                  <a:cubicBezTo>
                    <a:pt x="1930594" y="3900859"/>
                    <a:pt x="1911689" y="3909977"/>
                    <a:pt x="1940560" y="3789680"/>
                  </a:cubicBezTo>
                  <a:cubicBezTo>
                    <a:pt x="1952068" y="3741731"/>
                    <a:pt x="1968494" y="3695086"/>
                    <a:pt x="1981200" y="3647440"/>
                  </a:cubicBezTo>
                  <a:cubicBezTo>
                    <a:pt x="2012523" y="3529978"/>
                    <a:pt x="2031729" y="3427456"/>
                    <a:pt x="2072640" y="3312160"/>
                  </a:cubicBezTo>
                  <a:cubicBezTo>
                    <a:pt x="2176602" y="3019177"/>
                    <a:pt x="2099925" y="3315845"/>
                    <a:pt x="2164080" y="3037840"/>
                  </a:cubicBezTo>
                  <a:cubicBezTo>
                    <a:pt x="2170853" y="2959947"/>
                    <a:pt x="2179809" y="2882212"/>
                    <a:pt x="2184400" y="2804160"/>
                  </a:cubicBezTo>
                  <a:cubicBezTo>
                    <a:pt x="2187787" y="2746587"/>
                    <a:pt x="2188459" y="2688789"/>
                    <a:pt x="2194560" y="2631440"/>
                  </a:cubicBezTo>
                  <a:cubicBezTo>
                    <a:pt x="2205403" y="2529516"/>
                    <a:pt x="2225001" y="2428630"/>
                    <a:pt x="2235200" y="2326640"/>
                  </a:cubicBezTo>
                  <a:lnTo>
                    <a:pt x="2245360" y="2225040"/>
                  </a:lnTo>
                  <a:cubicBezTo>
                    <a:pt x="2238587" y="2082800"/>
                    <a:pt x="2237116" y="1940208"/>
                    <a:pt x="2225040" y="1798320"/>
                  </a:cubicBezTo>
                  <a:cubicBezTo>
                    <a:pt x="2223493" y="1780148"/>
                    <a:pt x="2209961" y="1764989"/>
                    <a:pt x="2204720" y="1747520"/>
                  </a:cubicBezTo>
                  <a:cubicBezTo>
                    <a:pt x="2199758" y="1730980"/>
                    <a:pt x="2200021" y="1713103"/>
                    <a:pt x="2194560" y="1696720"/>
                  </a:cubicBezTo>
                  <a:cubicBezTo>
                    <a:pt x="2185966" y="1670939"/>
                    <a:pt x="2168785" y="1647897"/>
                    <a:pt x="2153920" y="1625600"/>
                  </a:cubicBezTo>
                  <a:cubicBezTo>
                    <a:pt x="2147147" y="1578187"/>
                    <a:pt x="2144838" y="1529918"/>
                    <a:pt x="2133600" y="1483360"/>
                  </a:cubicBezTo>
                  <a:cubicBezTo>
                    <a:pt x="2104306" y="1361998"/>
                    <a:pt x="2083074" y="1331508"/>
                    <a:pt x="2032000" y="1229360"/>
                  </a:cubicBezTo>
                  <a:cubicBezTo>
                    <a:pt x="2025227" y="1195493"/>
                    <a:pt x="2020057" y="1161266"/>
                    <a:pt x="2011680" y="1127760"/>
                  </a:cubicBezTo>
                  <a:cubicBezTo>
                    <a:pt x="2006485" y="1106980"/>
                    <a:pt x="1994017" y="1088054"/>
                    <a:pt x="1991360" y="1066800"/>
                  </a:cubicBezTo>
                  <a:cubicBezTo>
                    <a:pt x="1983787" y="1006217"/>
                    <a:pt x="1984587" y="944880"/>
                    <a:pt x="1981200" y="883920"/>
                  </a:cubicBezTo>
                  <a:cubicBezTo>
                    <a:pt x="1987973" y="802640"/>
                    <a:pt x="1982486" y="719390"/>
                    <a:pt x="2001520" y="640080"/>
                  </a:cubicBezTo>
                  <a:cubicBezTo>
                    <a:pt x="2027841" y="530408"/>
                    <a:pt x="2105094" y="345175"/>
                    <a:pt x="2184400" y="243840"/>
                  </a:cubicBezTo>
                  <a:cubicBezTo>
                    <a:pt x="2213918" y="206123"/>
                    <a:pt x="2249029" y="172687"/>
                    <a:pt x="2286000" y="142240"/>
                  </a:cubicBezTo>
                  <a:cubicBezTo>
                    <a:pt x="2321370" y="113112"/>
                    <a:pt x="2421835" y="72186"/>
                    <a:pt x="2458720" y="60960"/>
                  </a:cubicBezTo>
                  <a:cubicBezTo>
                    <a:pt x="2548213" y="33723"/>
                    <a:pt x="2650958" y="19702"/>
                    <a:pt x="2743200" y="10160"/>
                  </a:cubicBezTo>
                  <a:cubicBezTo>
                    <a:pt x="2790482" y="5269"/>
                    <a:pt x="2838027" y="3387"/>
                    <a:pt x="2885440" y="0"/>
                  </a:cubicBezTo>
                  <a:cubicBezTo>
                    <a:pt x="2949787" y="3387"/>
                    <a:pt x="3014586" y="1826"/>
                    <a:pt x="3078480" y="10160"/>
                  </a:cubicBezTo>
                  <a:cubicBezTo>
                    <a:pt x="3108446" y="14069"/>
                    <a:pt x="3128130" y="35512"/>
                    <a:pt x="3139440" y="60960"/>
                  </a:cubicBezTo>
                  <a:cubicBezTo>
                    <a:pt x="3148139" y="80533"/>
                    <a:pt x="3151805" y="102033"/>
                    <a:pt x="3159760" y="121920"/>
                  </a:cubicBezTo>
                  <a:cubicBezTo>
                    <a:pt x="3165385" y="135982"/>
                    <a:pt x="3173307" y="149013"/>
                    <a:pt x="3180080" y="162560"/>
                  </a:cubicBezTo>
                  <a:cubicBezTo>
                    <a:pt x="3183467" y="182880"/>
                    <a:pt x="3184820" y="203646"/>
                    <a:pt x="3190240" y="223520"/>
                  </a:cubicBezTo>
                  <a:cubicBezTo>
                    <a:pt x="3215648" y="316683"/>
                    <a:pt x="3208238" y="231506"/>
                    <a:pt x="3220720" y="325120"/>
                  </a:cubicBezTo>
                  <a:cubicBezTo>
                    <a:pt x="3225218" y="358857"/>
                    <a:pt x="3226067" y="393026"/>
                    <a:pt x="3230880" y="426720"/>
                  </a:cubicBezTo>
                  <a:cubicBezTo>
                    <a:pt x="3232855" y="440543"/>
                    <a:pt x="3241040" y="467360"/>
                    <a:pt x="3241040" y="467360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AGENDA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"/>
          <p:cNvSpPr txBox="1"/>
          <p:nvPr/>
        </p:nvSpPr>
        <p:spPr>
          <a:xfrm>
            <a:off x="936625" y="2079625"/>
            <a:ext cx="35766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 panose="020F0502020204030204"/>
              <a:buNone/>
            </a:pPr>
            <a:r>
              <a:rPr lang="en-US" sz="4000" b="0" i="0" u="none" dirty="0" err="1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Ambiente</a:t>
            </a:r>
            <a:r>
              <a:rPr lang="en-US" sz="4000" b="0" i="0" u="none" dirty="0">
                <a:solidFill>
                  <a:srgbClr val="59595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CMRE</a:t>
            </a:r>
            <a:endParaRPr dirty="0"/>
          </a:p>
        </p:txBody>
      </p:sp>
      <p:sp>
        <p:nvSpPr>
          <p:cNvPr id="2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767" y="967937"/>
            <a:ext cx="9816465" cy="5521762"/>
          </a:xfrm>
          <a:prstGeom prst="rect">
            <a:avLst/>
          </a:prstGeom>
        </p:spPr>
      </p:pic>
      <p:sp>
        <p:nvSpPr>
          <p:cNvPr id="510" name="Google Shape;510;p18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511" name="Google Shape;511;p18" descr="Imagen que contiene dibuj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8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 CONCURRENTE – AMBIENTE CMRE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8469313" y="2230500"/>
            <a:ext cx="2899727" cy="1279780"/>
            <a:chOff x="8469313" y="2230500"/>
            <a:chExt cx="2899727" cy="1279780"/>
          </a:xfrm>
        </p:grpSpPr>
        <p:sp>
          <p:nvSpPr>
            <p:cNvPr id="4" name="Google Shape;403;p12"/>
            <p:cNvSpPr txBox="1"/>
            <p:nvPr/>
          </p:nvSpPr>
          <p:spPr>
            <a:xfrm>
              <a:off x="8469313" y="2617768"/>
              <a:ext cx="2899727" cy="892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 panose="020F0502020204030204"/>
                <a:buNone/>
              </a:pPr>
              <a:r>
                <a:rPr lang="en-US" sz="2600" b="1" dirty="0" err="1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Información</a:t>
              </a: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 de </a:t>
              </a:r>
              <a:r>
                <a:rPr lang="en-US" sz="2600" b="1" dirty="0" err="1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cada</a:t>
              </a: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 robot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 panose="020F0502020204030204"/>
              </a:endParaRPr>
            </a:p>
          </p:txBody>
        </p:sp>
        <p:sp>
          <p:nvSpPr>
            <p:cNvPr id="5" name="Flecha: a la derecha 4"/>
            <p:cNvSpPr/>
            <p:nvPr/>
          </p:nvSpPr>
          <p:spPr>
            <a:xfrm rot="5400000">
              <a:off x="9678892" y="2258948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46175" y="4976328"/>
            <a:ext cx="2114964" cy="513625"/>
            <a:chOff x="5382895" y="3066248"/>
            <a:chExt cx="2114964" cy="513625"/>
          </a:xfrm>
        </p:grpSpPr>
        <p:sp>
          <p:nvSpPr>
            <p:cNvPr id="8" name="Google Shape;403;p12"/>
            <p:cNvSpPr txBox="1"/>
            <p:nvPr/>
          </p:nvSpPr>
          <p:spPr>
            <a:xfrm>
              <a:off x="5382895" y="3087471"/>
              <a:ext cx="1769745" cy="4924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 panose="020F0502020204030204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Ciudad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 panose="020F0502020204030204"/>
              </a:endParaRPr>
            </a:p>
          </p:txBody>
        </p:sp>
        <p:sp>
          <p:nvSpPr>
            <p:cNvPr id="9" name="Flecha: a la derecha 8"/>
            <p:cNvSpPr/>
            <p:nvPr/>
          </p:nvSpPr>
          <p:spPr>
            <a:xfrm rot="10501281">
              <a:off x="7017291" y="3066248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950572" y="1830894"/>
            <a:ext cx="2899727" cy="1279780"/>
            <a:chOff x="8469313" y="2230500"/>
            <a:chExt cx="2899727" cy="1279780"/>
          </a:xfrm>
        </p:grpSpPr>
        <p:sp>
          <p:nvSpPr>
            <p:cNvPr id="11" name="Google Shape;403;p12"/>
            <p:cNvSpPr txBox="1"/>
            <p:nvPr/>
          </p:nvSpPr>
          <p:spPr>
            <a:xfrm>
              <a:off x="8469313" y="2617768"/>
              <a:ext cx="2899727" cy="892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 panose="020F0502020204030204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Código del </a:t>
              </a:r>
              <a:r>
                <a:rPr lang="en-US" sz="2600" b="1" dirty="0" err="1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programa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 panose="020F0502020204030204"/>
              </a:endParaRPr>
            </a:p>
          </p:txBody>
        </p:sp>
        <p:sp>
          <p:nvSpPr>
            <p:cNvPr id="12" name="Flecha: a la derecha 11"/>
            <p:cNvSpPr/>
            <p:nvPr/>
          </p:nvSpPr>
          <p:spPr>
            <a:xfrm rot="5400000">
              <a:off x="9678892" y="2258948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3" name="Google Shape;403;p12"/>
          <p:cNvSpPr txBox="1"/>
          <p:nvPr/>
        </p:nvSpPr>
        <p:spPr>
          <a:xfrm rot="20746403">
            <a:off x="8913385" y="3897548"/>
            <a:ext cx="30968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 panose="020F0502020204030204"/>
              <a:buNone/>
            </a:pP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Cómo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aplica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CMRE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los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conceptos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 de </a:t>
            </a:r>
            <a:r>
              <a:rPr lang="en-US" sz="3200" b="1" dirty="0" err="1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concurrencia</a:t>
            </a:r>
            <a:r>
              <a:rPr lang="en-US" sz="3200" b="1" dirty="0">
                <a:solidFill>
                  <a:srgbClr val="33CCCC"/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rPr>
              <a:t>?</a:t>
            </a:r>
            <a:endParaRPr sz="3200" b="1" dirty="0">
              <a:solidFill>
                <a:srgbClr val="33CCCC"/>
              </a:solidFill>
              <a:latin typeface="Aptos Narrow" panose="020B0004020202020204" pitchFamily="34" charset="0"/>
              <a:cs typeface="Calibri" panose="020F0502020204030204"/>
            </a:endParaRPr>
          </a:p>
        </p:txBody>
      </p:sp>
      <p:sp>
        <p:nvSpPr>
          <p:cNvPr id="2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9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533" name="Google Shape;533;p19" descr="Imagen que contiene dibujo&#10;&#10;Descripción generada automá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9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 CONCURRENTE – AMBIENTE CMRE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Diagrama 2"/>
          <p:cNvGraphicFramePr/>
          <p:nvPr/>
        </p:nvGraphicFramePr>
        <p:xfrm>
          <a:off x="2424113" y="1113370"/>
          <a:ext cx="9745888" cy="531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48797">
            <a:off x="600374" y="2146518"/>
            <a:ext cx="5052556" cy="3892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9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533" name="Google Shape;533;p19" descr="Imagen que contiene dibujo&#10;&#10;Descripción generada automá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19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 CONCURRENTE – AMBIENTE CMRE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Diagrama 2"/>
          <p:cNvGraphicFramePr/>
          <p:nvPr/>
        </p:nvGraphicFramePr>
        <p:xfrm>
          <a:off x="3126652" y="1195044"/>
          <a:ext cx="8792079" cy="531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248797">
            <a:off x="980724" y="2054520"/>
            <a:ext cx="4485135" cy="3455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 CONCURRENTE – AMBIENTE CMRE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8" name="Google Shape;558;p21"/>
          <p:cNvSpPr txBox="1"/>
          <p:nvPr/>
        </p:nvSpPr>
        <p:spPr>
          <a:xfrm>
            <a:off x="7826375" y="3351212"/>
            <a:ext cx="3673475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 panose="020F0502020204030204"/>
              <a:buNone/>
            </a:pPr>
            <a:r>
              <a:rPr lang="en-US" sz="4200" b="0" i="0" u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Estructura de un programa</a:t>
            </a:r>
            <a:endParaRPr lang="en-US" sz="4200" b="0" i="0" u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21"/>
          <p:cNvSpPr txBox="1"/>
          <p:nvPr/>
        </p:nvSpPr>
        <p:spPr>
          <a:xfrm>
            <a:off x="3005454" y="1055688"/>
            <a:ext cx="7712075" cy="5690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 CONCURRENTE – AMBIENTE CMRE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21"/>
          <p:cNvSpPr txBox="1"/>
          <p:nvPr/>
        </p:nvSpPr>
        <p:spPr>
          <a:xfrm>
            <a:off x="1768507" y="968846"/>
            <a:ext cx="7712075" cy="5690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9" name="Flecha: doblada 8"/>
          <p:cNvSpPr/>
          <p:nvPr/>
        </p:nvSpPr>
        <p:spPr>
          <a:xfrm rot="5400000">
            <a:off x="7563665" y="1778311"/>
            <a:ext cx="1070315" cy="1239716"/>
          </a:xfrm>
          <a:prstGeom prst="ben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24544" y="2981972"/>
            <a:ext cx="6416643" cy="2031325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 </a:t>
            </a:r>
            <a:r>
              <a:rPr lang="es-ES" sz="1800" b="0" i="0" u="none" dirty="0">
                <a:solidFill>
                  <a:srgbClr val="19191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nombre (ES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flores:numero;E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valor:boolean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)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variables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nombre : tipo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 panose="020B0604030504040204"/>
              <a:buNone/>
            </a:pPr>
            <a:endParaRPr lang="es-ES" sz="18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comenzar 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s-ES" sz="18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//código del proceso</a:t>
            </a:r>
            <a:endParaRPr lang="es-ES" sz="18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fin</a:t>
            </a:r>
            <a:endParaRPr lang="es-ES" sz="1800" dirty="0">
              <a:latin typeface="Consolas" panose="020B0609020204030204" pitchFamily="49" charset="0"/>
            </a:endParaRPr>
          </a:p>
        </p:txBody>
      </p:sp>
      <p:sp>
        <p:nvSpPr>
          <p:cNvPr id="3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248797">
            <a:off x="274334" y="1429650"/>
            <a:ext cx="2306531" cy="1776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3" name="Google Shape;553;p21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554" name="Google Shape;554;p21" descr="Imagen que contiene dibuj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1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 CONCURRENTE – AMBIENTE CMRE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21"/>
          <p:cNvSpPr txBox="1"/>
          <p:nvPr/>
        </p:nvSpPr>
        <p:spPr>
          <a:xfrm>
            <a:off x="1778667" y="1091179"/>
            <a:ext cx="5597493" cy="5493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nombre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chemeClr val="accent2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Procesos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utilizados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por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los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areas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la ciudad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robots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Robots del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programa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variables 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Variables robots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ahoma" panose="020B0604030504040204"/>
              <a:buNone/>
            </a:pPr>
            <a:endParaRPr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comenzar</a:t>
            </a:r>
            <a:endParaRPr sz="2000" b="0" i="0" u="none" dirty="0">
              <a:solidFill>
                <a:schemeClr val="dk1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Asignación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áreas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00"/>
              <a:buFont typeface="Consolas" panose="020B0609020204030204"/>
              <a:buNone/>
            </a:pP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 // </a:t>
            </a:r>
            <a:r>
              <a:rPr lang="en-U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Inicialización</a:t>
            </a:r>
            <a:r>
              <a:rPr lang="en-US" sz="2000" b="1" i="0" u="none" dirty="0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 de robots </a:t>
            </a:r>
            <a:endParaRPr sz="2000" b="1" i="0" u="none" dirty="0">
              <a:solidFill>
                <a:schemeClr val="accent6"/>
              </a:solidFill>
              <a:latin typeface="Consolas" panose="020B0609020204030204" pitchFamily="49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nsolas" panose="020B0609020204030204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fin </a:t>
            </a:r>
            <a:endParaRPr sz="2000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488906" y="2459530"/>
            <a:ext cx="4652075" cy="1015663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ciudad1: </a:t>
            </a:r>
            <a:r>
              <a:rPr lang="es-E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areaC</a:t>
            </a: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(1,1,10,10)</a:t>
            </a:r>
            <a:endParaRPr lang="es-ES"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ciudad2: </a:t>
            </a:r>
            <a:r>
              <a:rPr lang="es-E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areaP</a:t>
            </a: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(15,15,20,20) </a:t>
            </a:r>
            <a:endParaRPr lang="es-ES"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ciudad3: </a:t>
            </a:r>
            <a:r>
              <a:rPr lang="es-ES" sz="2000" b="1" i="0" u="none" dirty="0" err="1">
                <a:solidFill>
                  <a:schemeClr val="accent6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areaPC</a:t>
            </a:r>
            <a:r>
              <a:rPr lang="es-ES" sz="20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(30,32,50,51)</a:t>
            </a:r>
            <a:endParaRPr lang="es-ES" sz="20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900041" y="3679477"/>
            <a:ext cx="4976999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areaC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: área compartida (pueden acceder todos los robots declarados)</a:t>
            </a:r>
            <a:endParaRPr lang="es-ES" sz="18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00041" y="4504714"/>
            <a:ext cx="4976999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areaP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: área privada (pueden acceder sólo un robot de los declarados)</a:t>
            </a:r>
            <a:endParaRPr lang="es-ES" sz="18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" name="Flecha: a la derecha 4"/>
          <p:cNvSpPr/>
          <p:nvPr/>
        </p:nvSpPr>
        <p:spPr>
          <a:xfrm>
            <a:off x="5311439" y="2627646"/>
            <a:ext cx="926801" cy="67943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6865624" y="5329951"/>
            <a:ext cx="4976999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 panose="020B0609020204030204"/>
              <a:buNone/>
            </a:pPr>
            <a:r>
              <a:rPr lang="es-ES" sz="1800" b="0" i="0" u="none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areaPC</a:t>
            </a:r>
            <a:r>
              <a:rPr lang="es-ES" sz="1800" b="0" i="0" u="none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/>
                <a:sym typeface="Consolas" panose="020B0609020204030204"/>
              </a:rPr>
              <a:t>: área parcialmente compartida (pueden acceder más de un robot pero no todos los robots declarados)</a:t>
            </a:r>
            <a:endParaRPr lang="es-ES" sz="1800" b="0" i="0" u="none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4"/>
          <p:cNvSpPr txBox="1"/>
          <p:nvPr/>
        </p:nvSpPr>
        <p:spPr>
          <a:xfrm>
            <a:off x="936625" y="1984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613" name="Google Shape;613;p24" descr="Imagen que contiene dibujo&#10;&#10;Descripción generada automáticament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4"/>
          <p:cNvSpPr txBox="1"/>
          <p:nvPr/>
        </p:nvSpPr>
        <p:spPr>
          <a:xfrm>
            <a:off x="1146175" y="273050"/>
            <a:ext cx="10067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 panose="020F0502020204030204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 CONCURRENTE – AMBIENTE CMRE</a:t>
            </a:r>
            <a:endParaRPr lang="en-US" sz="40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15" name="Google Shape;615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49387" y="1138237"/>
            <a:ext cx="9424987" cy="530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192563" y="5131559"/>
            <a:ext cx="2899727" cy="892512"/>
            <a:chOff x="8662353" y="2470350"/>
            <a:chExt cx="2899727" cy="892512"/>
          </a:xfrm>
        </p:grpSpPr>
        <p:sp>
          <p:nvSpPr>
            <p:cNvPr id="4" name="Google Shape;403;p12"/>
            <p:cNvSpPr txBox="1"/>
            <p:nvPr/>
          </p:nvSpPr>
          <p:spPr>
            <a:xfrm>
              <a:off x="8662353" y="2470350"/>
              <a:ext cx="2899727" cy="892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 panose="020F0502020204030204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AREA </a:t>
              </a:r>
              <a:endParaRPr lang="en-US"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 panose="020F0502020204030204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COMPARTIDA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 panose="020F0502020204030204"/>
              </a:endParaRPr>
            </a:p>
          </p:txBody>
        </p:sp>
        <p:sp>
          <p:nvSpPr>
            <p:cNvPr id="5" name="Flecha: a la derecha 4"/>
            <p:cNvSpPr/>
            <p:nvPr/>
          </p:nvSpPr>
          <p:spPr>
            <a:xfrm rot="9471404">
              <a:off x="10826349" y="2519142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2941032" y="3627101"/>
            <a:ext cx="2899727" cy="1303674"/>
            <a:chOff x="8662353" y="2387007"/>
            <a:chExt cx="2899727" cy="1303674"/>
          </a:xfrm>
        </p:grpSpPr>
        <p:sp>
          <p:nvSpPr>
            <p:cNvPr id="7" name="Google Shape;403;p12"/>
            <p:cNvSpPr txBox="1"/>
            <p:nvPr/>
          </p:nvSpPr>
          <p:spPr>
            <a:xfrm>
              <a:off x="8662353" y="2387007"/>
              <a:ext cx="2899727" cy="892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 panose="020F0502020204030204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AREA </a:t>
              </a:r>
              <a:endParaRPr lang="en-US"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 panose="020F0502020204030204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PRIVADA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 panose="020F0502020204030204"/>
              </a:endParaRPr>
            </a:p>
          </p:txBody>
        </p:sp>
        <p:sp>
          <p:nvSpPr>
            <p:cNvPr id="8" name="Flecha: a la derecha 7"/>
            <p:cNvSpPr/>
            <p:nvPr/>
          </p:nvSpPr>
          <p:spPr>
            <a:xfrm rot="16200000">
              <a:off x="9840232" y="3238561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852914" y="4519613"/>
            <a:ext cx="3191708" cy="1292621"/>
            <a:chOff x="8370372" y="2470350"/>
            <a:chExt cx="3191708" cy="1292621"/>
          </a:xfrm>
        </p:grpSpPr>
        <p:sp>
          <p:nvSpPr>
            <p:cNvPr id="10" name="Google Shape;403;p12"/>
            <p:cNvSpPr txBox="1"/>
            <p:nvPr/>
          </p:nvSpPr>
          <p:spPr>
            <a:xfrm>
              <a:off x="8662353" y="2470350"/>
              <a:ext cx="2899727" cy="1292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 panose="020F0502020204030204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AREA </a:t>
              </a:r>
              <a:endParaRPr lang="en-US"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 panose="020F0502020204030204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PARCIALMENTE</a:t>
              </a:r>
              <a:endParaRPr lang="en-US"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 panose="020F0502020204030204"/>
                <a:buNone/>
              </a:pPr>
              <a:r>
                <a:rPr lang="en-US" sz="2600" b="1" dirty="0">
                  <a:solidFill>
                    <a:schemeClr val="tx2">
                      <a:lumMod val="50000"/>
                    </a:schemeClr>
                  </a:solidFill>
                  <a:latin typeface="Aptos Narrow" panose="020B0004020202020204" pitchFamily="34" charset="0"/>
                  <a:cs typeface="Calibri" panose="020F0502020204030204"/>
                  <a:sym typeface="Calibri" panose="020F0502020204030204"/>
                </a:rPr>
                <a:t>COMPARTIDA</a:t>
              </a:r>
              <a:endParaRPr sz="2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  <a:cs typeface="Calibri" panose="020F0502020204030204"/>
              </a:endParaRPr>
            </a:p>
          </p:txBody>
        </p:sp>
        <p:sp>
          <p:nvSpPr>
            <p:cNvPr id="11" name="Flecha: a la derecha 10"/>
            <p:cNvSpPr/>
            <p:nvPr/>
          </p:nvSpPr>
          <p:spPr>
            <a:xfrm rot="20014730">
              <a:off x="8370372" y="2824440"/>
              <a:ext cx="480568" cy="4236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 panose="020B0604030504040204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1-2 –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Concurrente</a:t>
            </a:r>
            <a:endParaRPr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95" y="3769995"/>
            <a:ext cx="4467225" cy="457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6601</Words>
  <Application>WPS Presentation</Application>
  <PresentationFormat>Panorámica</PresentationFormat>
  <Paragraphs>457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16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Calibri</vt:lpstr>
      <vt:lpstr>Noto Sans Symbols</vt:lpstr>
      <vt:lpstr>Segoe Print</vt:lpstr>
      <vt:lpstr>Tahoma</vt:lpstr>
      <vt:lpstr>Times New Roman</vt:lpstr>
      <vt:lpstr>Aptos Narrow</vt:lpstr>
      <vt:lpstr>Consolas</vt:lpstr>
      <vt:lpstr>Consolas</vt:lpstr>
      <vt:lpstr>Microsoft YaHei</vt:lpstr>
      <vt:lpstr>Arial Unicode MS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tinch</cp:lastModifiedBy>
  <cp:revision>15</cp:revision>
  <dcterms:created xsi:type="dcterms:W3CDTF">2004-03-08T16:29:00Z</dcterms:created>
  <dcterms:modified xsi:type="dcterms:W3CDTF">2023-10-31T18:21:07Z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A3E139D6419A45F9908FBA6D089C3073_12</vt:lpwstr>
  </property>
  <property fmtid="{D5CDD505-2E9C-101B-9397-08002B2CF9AE}" pid="3" name="KSOProductBuildVer">
    <vt:lpwstr>2058-12.2.0.13266</vt:lpwstr>
  </property>
</Properties>
</file>