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Document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testpptx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85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Case sensitive?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testpptx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7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</Words>
  <Application>Microsoft Macintosh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Document service test</vt:lpstr>
      <vt:lpstr>Case sensitive?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service test</dc:title>
  <dc:creator>Philipp Schüle</dc:creator>
  <cp:lastModifiedBy>Philipp Schüle</cp:lastModifiedBy>
  <cp:revision>1</cp:revision>
  <dcterms:created xsi:type="dcterms:W3CDTF">2017-09-28T10:26:53Z</dcterms:created>
  <dcterms:modified xsi:type="dcterms:W3CDTF">2017-09-28T10:27:59Z</dcterms:modified>
</cp:coreProperties>
</file>