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7" d="100"/>
          <a:sy n="107" d="100"/>
        </p:scale>
        <p:origin x="62" y="-37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14FDA-3C13-CBD0-D4B1-3E495DD1AF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10336E-2459-98BE-70CF-803B33B8C2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A93D95-EA77-02CE-EC70-ADF68EBEF84F}"/>
              </a:ext>
            </a:extLst>
          </p:cNvPr>
          <p:cNvSpPr>
            <a:spLocks noGrp="1"/>
          </p:cNvSpPr>
          <p:nvPr>
            <p:ph type="dt" sz="half" idx="10"/>
          </p:nvPr>
        </p:nvSpPr>
        <p:spPr/>
        <p:txBody>
          <a:bodyPr/>
          <a:lstStyle/>
          <a:p>
            <a:fld id="{158439D9-6155-460E-AC87-B605742E7565}" type="datetimeFigureOut">
              <a:rPr lang="en-US" smtClean="0"/>
              <a:t>3/26/2024</a:t>
            </a:fld>
            <a:endParaRPr lang="en-US"/>
          </a:p>
        </p:txBody>
      </p:sp>
      <p:sp>
        <p:nvSpPr>
          <p:cNvPr id="5" name="Footer Placeholder 4">
            <a:extLst>
              <a:ext uri="{FF2B5EF4-FFF2-40B4-BE49-F238E27FC236}">
                <a16:creationId xmlns:a16="http://schemas.microsoft.com/office/drawing/2014/main" id="{D543D796-3269-D024-E949-E2917FF380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8A3C80-7D5F-5CA9-8E87-F61B1287212E}"/>
              </a:ext>
            </a:extLst>
          </p:cNvPr>
          <p:cNvSpPr>
            <a:spLocks noGrp="1"/>
          </p:cNvSpPr>
          <p:nvPr>
            <p:ph type="sldNum" sz="quarter" idx="12"/>
          </p:nvPr>
        </p:nvSpPr>
        <p:spPr/>
        <p:txBody>
          <a:bodyPr/>
          <a:lstStyle/>
          <a:p>
            <a:fld id="{9762D177-9C10-408D-9AF1-0B7D7D3DD809}" type="slidenum">
              <a:rPr lang="en-US" smtClean="0"/>
              <a:t>‹#›</a:t>
            </a:fld>
            <a:endParaRPr lang="en-US"/>
          </a:p>
        </p:txBody>
      </p:sp>
    </p:spTree>
    <p:extLst>
      <p:ext uri="{BB962C8B-B14F-4D97-AF65-F5344CB8AC3E}">
        <p14:creationId xmlns:p14="http://schemas.microsoft.com/office/powerpoint/2010/main" val="2451063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44E3-E7A7-8E63-8C7F-B1643FC6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D0038B-8281-FF32-859D-A8C63B478D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1E3C5E-20C9-6E32-37CC-EDC952BB2C68}"/>
              </a:ext>
            </a:extLst>
          </p:cNvPr>
          <p:cNvSpPr>
            <a:spLocks noGrp="1"/>
          </p:cNvSpPr>
          <p:nvPr>
            <p:ph type="dt" sz="half" idx="10"/>
          </p:nvPr>
        </p:nvSpPr>
        <p:spPr/>
        <p:txBody>
          <a:bodyPr/>
          <a:lstStyle/>
          <a:p>
            <a:fld id="{158439D9-6155-460E-AC87-B605742E7565}" type="datetimeFigureOut">
              <a:rPr lang="en-US" smtClean="0"/>
              <a:t>3/26/2024</a:t>
            </a:fld>
            <a:endParaRPr lang="en-US"/>
          </a:p>
        </p:txBody>
      </p:sp>
      <p:sp>
        <p:nvSpPr>
          <p:cNvPr id="5" name="Footer Placeholder 4">
            <a:extLst>
              <a:ext uri="{FF2B5EF4-FFF2-40B4-BE49-F238E27FC236}">
                <a16:creationId xmlns:a16="http://schemas.microsoft.com/office/drawing/2014/main" id="{78A2CC82-87AA-1431-3A3D-C84A37CCA4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230F43-8817-88E8-6A20-788AB07856FC}"/>
              </a:ext>
            </a:extLst>
          </p:cNvPr>
          <p:cNvSpPr>
            <a:spLocks noGrp="1"/>
          </p:cNvSpPr>
          <p:nvPr>
            <p:ph type="sldNum" sz="quarter" idx="12"/>
          </p:nvPr>
        </p:nvSpPr>
        <p:spPr/>
        <p:txBody>
          <a:bodyPr/>
          <a:lstStyle/>
          <a:p>
            <a:fld id="{9762D177-9C10-408D-9AF1-0B7D7D3DD809}" type="slidenum">
              <a:rPr lang="en-US" smtClean="0"/>
              <a:t>‹#›</a:t>
            </a:fld>
            <a:endParaRPr lang="en-US"/>
          </a:p>
        </p:txBody>
      </p:sp>
    </p:spTree>
    <p:extLst>
      <p:ext uri="{BB962C8B-B14F-4D97-AF65-F5344CB8AC3E}">
        <p14:creationId xmlns:p14="http://schemas.microsoft.com/office/powerpoint/2010/main" val="832514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A17DDD-0D6A-570B-8F3A-CA9639648D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FF3D24-29C3-1D0B-9AE8-3E3F2B92FF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99BB98-F0DF-5027-1901-A7E8DBFCB0B1}"/>
              </a:ext>
            </a:extLst>
          </p:cNvPr>
          <p:cNvSpPr>
            <a:spLocks noGrp="1"/>
          </p:cNvSpPr>
          <p:nvPr>
            <p:ph type="dt" sz="half" idx="10"/>
          </p:nvPr>
        </p:nvSpPr>
        <p:spPr/>
        <p:txBody>
          <a:bodyPr/>
          <a:lstStyle/>
          <a:p>
            <a:fld id="{158439D9-6155-460E-AC87-B605742E7565}" type="datetimeFigureOut">
              <a:rPr lang="en-US" smtClean="0"/>
              <a:t>3/26/2024</a:t>
            </a:fld>
            <a:endParaRPr lang="en-US"/>
          </a:p>
        </p:txBody>
      </p:sp>
      <p:sp>
        <p:nvSpPr>
          <p:cNvPr id="5" name="Footer Placeholder 4">
            <a:extLst>
              <a:ext uri="{FF2B5EF4-FFF2-40B4-BE49-F238E27FC236}">
                <a16:creationId xmlns:a16="http://schemas.microsoft.com/office/drawing/2014/main" id="{D61E608B-7418-138B-F27D-B88F16B3F6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DABB56-5C88-1BB1-5116-E6A4236AA052}"/>
              </a:ext>
            </a:extLst>
          </p:cNvPr>
          <p:cNvSpPr>
            <a:spLocks noGrp="1"/>
          </p:cNvSpPr>
          <p:nvPr>
            <p:ph type="sldNum" sz="quarter" idx="12"/>
          </p:nvPr>
        </p:nvSpPr>
        <p:spPr/>
        <p:txBody>
          <a:bodyPr/>
          <a:lstStyle/>
          <a:p>
            <a:fld id="{9762D177-9C10-408D-9AF1-0B7D7D3DD809}" type="slidenum">
              <a:rPr lang="en-US" smtClean="0"/>
              <a:t>‹#›</a:t>
            </a:fld>
            <a:endParaRPr lang="en-US"/>
          </a:p>
        </p:txBody>
      </p:sp>
    </p:spTree>
    <p:extLst>
      <p:ext uri="{BB962C8B-B14F-4D97-AF65-F5344CB8AC3E}">
        <p14:creationId xmlns:p14="http://schemas.microsoft.com/office/powerpoint/2010/main" val="118474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DF0D0-D4A0-E513-0F52-4A6E023686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3C53CE-6458-085F-1D3A-A9A1E07971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45A9A-8205-C6E4-15A2-D5B8C0F52330}"/>
              </a:ext>
            </a:extLst>
          </p:cNvPr>
          <p:cNvSpPr>
            <a:spLocks noGrp="1"/>
          </p:cNvSpPr>
          <p:nvPr>
            <p:ph type="dt" sz="half" idx="10"/>
          </p:nvPr>
        </p:nvSpPr>
        <p:spPr/>
        <p:txBody>
          <a:bodyPr/>
          <a:lstStyle/>
          <a:p>
            <a:fld id="{158439D9-6155-460E-AC87-B605742E7565}" type="datetimeFigureOut">
              <a:rPr lang="en-US" smtClean="0"/>
              <a:t>3/26/2024</a:t>
            </a:fld>
            <a:endParaRPr lang="en-US"/>
          </a:p>
        </p:txBody>
      </p:sp>
      <p:sp>
        <p:nvSpPr>
          <p:cNvPr id="5" name="Footer Placeholder 4">
            <a:extLst>
              <a:ext uri="{FF2B5EF4-FFF2-40B4-BE49-F238E27FC236}">
                <a16:creationId xmlns:a16="http://schemas.microsoft.com/office/drawing/2014/main" id="{C446D118-8285-1D3D-2AEF-46007B0D07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04CFB8-E353-9133-57F3-76C48C984657}"/>
              </a:ext>
            </a:extLst>
          </p:cNvPr>
          <p:cNvSpPr>
            <a:spLocks noGrp="1"/>
          </p:cNvSpPr>
          <p:nvPr>
            <p:ph type="sldNum" sz="quarter" idx="12"/>
          </p:nvPr>
        </p:nvSpPr>
        <p:spPr/>
        <p:txBody>
          <a:bodyPr/>
          <a:lstStyle/>
          <a:p>
            <a:fld id="{9762D177-9C10-408D-9AF1-0B7D7D3DD809}" type="slidenum">
              <a:rPr lang="en-US" smtClean="0"/>
              <a:t>‹#›</a:t>
            </a:fld>
            <a:endParaRPr lang="en-US"/>
          </a:p>
        </p:txBody>
      </p:sp>
    </p:spTree>
    <p:extLst>
      <p:ext uri="{BB962C8B-B14F-4D97-AF65-F5344CB8AC3E}">
        <p14:creationId xmlns:p14="http://schemas.microsoft.com/office/powerpoint/2010/main" val="1837251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13501-46EF-1913-5CBF-72D08A5D3E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16DAFD-DF4E-C532-62C0-050C43D74A8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2153E2-77E2-A0B3-82B9-B65176189ABE}"/>
              </a:ext>
            </a:extLst>
          </p:cNvPr>
          <p:cNvSpPr>
            <a:spLocks noGrp="1"/>
          </p:cNvSpPr>
          <p:nvPr>
            <p:ph type="dt" sz="half" idx="10"/>
          </p:nvPr>
        </p:nvSpPr>
        <p:spPr/>
        <p:txBody>
          <a:bodyPr/>
          <a:lstStyle/>
          <a:p>
            <a:fld id="{158439D9-6155-460E-AC87-B605742E7565}" type="datetimeFigureOut">
              <a:rPr lang="en-US" smtClean="0"/>
              <a:t>3/26/2024</a:t>
            </a:fld>
            <a:endParaRPr lang="en-US"/>
          </a:p>
        </p:txBody>
      </p:sp>
      <p:sp>
        <p:nvSpPr>
          <p:cNvPr id="5" name="Footer Placeholder 4">
            <a:extLst>
              <a:ext uri="{FF2B5EF4-FFF2-40B4-BE49-F238E27FC236}">
                <a16:creationId xmlns:a16="http://schemas.microsoft.com/office/drawing/2014/main" id="{0B76A28F-988F-771F-F7D9-6E8721683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038B5-554F-DE13-5948-DCEBAD3EA13C}"/>
              </a:ext>
            </a:extLst>
          </p:cNvPr>
          <p:cNvSpPr>
            <a:spLocks noGrp="1"/>
          </p:cNvSpPr>
          <p:nvPr>
            <p:ph type="sldNum" sz="quarter" idx="12"/>
          </p:nvPr>
        </p:nvSpPr>
        <p:spPr/>
        <p:txBody>
          <a:bodyPr/>
          <a:lstStyle/>
          <a:p>
            <a:fld id="{9762D177-9C10-408D-9AF1-0B7D7D3DD809}" type="slidenum">
              <a:rPr lang="en-US" smtClean="0"/>
              <a:t>‹#›</a:t>
            </a:fld>
            <a:endParaRPr lang="en-US"/>
          </a:p>
        </p:txBody>
      </p:sp>
    </p:spTree>
    <p:extLst>
      <p:ext uri="{BB962C8B-B14F-4D97-AF65-F5344CB8AC3E}">
        <p14:creationId xmlns:p14="http://schemas.microsoft.com/office/powerpoint/2010/main" val="202482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0D71D-F0E5-9E89-2A86-4717EFE13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82B371-685F-72FA-07D9-5E1ED4037A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2BD50C-EF80-4FB8-62D1-4B17FC676D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EA47E4-0CD2-51D9-8C92-77FB793782DD}"/>
              </a:ext>
            </a:extLst>
          </p:cNvPr>
          <p:cNvSpPr>
            <a:spLocks noGrp="1"/>
          </p:cNvSpPr>
          <p:nvPr>
            <p:ph type="dt" sz="half" idx="10"/>
          </p:nvPr>
        </p:nvSpPr>
        <p:spPr/>
        <p:txBody>
          <a:bodyPr/>
          <a:lstStyle/>
          <a:p>
            <a:fld id="{158439D9-6155-460E-AC87-B605742E7565}" type="datetimeFigureOut">
              <a:rPr lang="en-US" smtClean="0"/>
              <a:t>3/26/2024</a:t>
            </a:fld>
            <a:endParaRPr lang="en-US"/>
          </a:p>
        </p:txBody>
      </p:sp>
      <p:sp>
        <p:nvSpPr>
          <p:cNvPr id="6" name="Footer Placeholder 5">
            <a:extLst>
              <a:ext uri="{FF2B5EF4-FFF2-40B4-BE49-F238E27FC236}">
                <a16:creationId xmlns:a16="http://schemas.microsoft.com/office/drawing/2014/main" id="{517F5C97-5EE5-3C30-80BE-E150D44DAD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AF4074-EE8D-2437-25F9-5659352D148F}"/>
              </a:ext>
            </a:extLst>
          </p:cNvPr>
          <p:cNvSpPr>
            <a:spLocks noGrp="1"/>
          </p:cNvSpPr>
          <p:nvPr>
            <p:ph type="sldNum" sz="quarter" idx="12"/>
          </p:nvPr>
        </p:nvSpPr>
        <p:spPr/>
        <p:txBody>
          <a:bodyPr/>
          <a:lstStyle/>
          <a:p>
            <a:fld id="{9762D177-9C10-408D-9AF1-0B7D7D3DD809}" type="slidenum">
              <a:rPr lang="en-US" smtClean="0"/>
              <a:t>‹#›</a:t>
            </a:fld>
            <a:endParaRPr lang="en-US"/>
          </a:p>
        </p:txBody>
      </p:sp>
    </p:spTree>
    <p:extLst>
      <p:ext uri="{BB962C8B-B14F-4D97-AF65-F5344CB8AC3E}">
        <p14:creationId xmlns:p14="http://schemas.microsoft.com/office/powerpoint/2010/main" val="2168048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206CD-55C8-59D0-7B37-092CE83503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77DF0D-89CE-32B2-77FA-807979F9F0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C4B2A2-DCD1-58C1-187D-59D7945C5C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B8A69F-6562-B29D-B1E2-41B0AF4D48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AE076B-1EB4-8024-022C-2087FCBD8D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67ED87-5CFE-8FB1-2F36-3F8BAD4C8D42}"/>
              </a:ext>
            </a:extLst>
          </p:cNvPr>
          <p:cNvSpPr>
            <a:spLocks noGrp="1"/>
          </p:cNvSpPr>
          <p:nvPr>
            <p:ph type="dt" sz="half" idx="10"/>
          </p:nvPr>
        </p:nvSpPr>
        <p:spPr/>
        <p:txBody>
          <a:bodyPr/>
          <a:lstStyle/>
          <a:p>
            <a:fld id="{158439D9-6155-460E-AC87-B605742E7565}" type="datetimeFigureOut">
              <a:rPr lang="en-US" smtClean="0"/>
              <a:t>3/26/2024</a:t>
            </a:fld>
            <a:endParaRPr lang="en-US"/>
          </a:p>
        </p:txBody>
      </p:sp>
      <p:sp>
        <p:nvSpPr>
          <p:cNvPr id="8" name="Footer Placeholder 7">
            <a:extLst>
              <a:ext uri="{FF2B5EF4-FFF2-40B4-BE49-F238E27FC236}">
                <a16:creationId xmlns:a16="http://schemas.microsoft.com/office/drawing/2014/main" id="{9E7FADFB-D379-95CF-795B-D29B1CE0C9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A4274D-2689-CA76-BC8C-E1B72160C8B1}"/>
              </a:ext>
            </a:extLst>
          </p:cNvPr>
          <p:cNvSpPr>
            <a:spLocks noGrp="1"/>
          </p:cNvSpPr>
          <p:nvPr>
            <p:ph type="sldNum" sz="quarter" idx="12"/>
          </p:nvPr>
        </p:nvSpPr>
        <p:spPr/>
        <p:txBody>
          <a:bodyPr/>
          <a:lstStyle/>
          <a:p>
            <a:fld id="{9762D177-9C10-408D-9AF1-0B7D7D3DD809}" type="slidenum">
              <a:rPr lang="en-US" smtClean="0"/>
              <a:t>‹#›</a:t>
            </a:fld>
            <a:endParaRPr lang="en-US"/>
          </a:p>
        </p:txBody>
      </p:sp>
    </p:spTree>
    <p:extLst>
      <p:ext uri="{BB962C8B-B14F-4D97-AF65-F5344CB8AC3E}">
        <p14:creationId xmlns:p14="http://schemas.microsoft.com/office/powerpoint/2010/main" val="1600663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06BA-7913-6D3A-1690-1D5B480DF1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5E43F4-7151-1B63-00A5-25CB5315C977}"/>
              </a:ext>
            </a:extLst>
          </p:cNvPr>
          <p:cNvSpPr>
            <a:spLocks noGrp="1"/>
          </p:cNvSpPr>
          <p:nvPr>
            <p:ph type="dt" sz="half" idx="10"/>
          </p:nvPr>
        </p:nvSpPr>
        <p:spPr/>
        <p:txBody>
          <a:bodyPr/>
          <a:lstStyle/>
          <a:p>
            <a:fld id="{158439D9-6155-460E-AC87-B605742E7565}" type="datetimeFigureOut">
              <a:rPr lang="en-US" smtClean="0"/>
              <a:t>3/26/2024</a:t>
            </a:fld>
            <a:endParaRPr lang="en-US"/>
          </a:p>
        </p:txBody>
      </p:sp>
      <p:sp>
        <p:nvSpPr>
          <p:cNvPr id="4" name="Footer Placeholder 3">
            <a:extLst>
              <a:ext uri="{FF2B5EF4-FFF2-40B4-BE49-F238E27FC236}">
                <a16:creationId xmlns:a16="http://schemas.microsoft.com/office/drawing/2014/main" id="{D3548CCB-8716-3665-875B-514EAD95EA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22FF7F-DED7-4A6D-F628-4BD5E5768EFC}"/>
              </a:ext>
            </a:extLst>
          </p:cNvPr>
          <p:cNvSpPr>
            <a:spLocks noGrp="1"/>
          </p:cNvSpPr>
          <p:nvPr>
            <p:ph type="sldNum" sz="quarter" idx="12"/>
          </p:nvPr>
        </p:nvSpPr>
        <p:spPr/>
        <p:txBody>
          <a:bodyPr/>
          <a:lstStyle/>
          <a:p>
            <a:fld id="{9762D177-9C10-408D-9AF1-0B7D7D3DD809}" type="slidenum">
              <a:rPr lang="en-US" smtClean="0"/>
              <a:t>‹#›</a:t>
            </a:fld>
            <a:endParaRPr lang="en-US"/>
          </a:p>
        </p:txBody>
      </p:sp>
    </p:spTree>
    <p:extLst>
      <p:ext uri="{BB962C8B-B14F-4D97-AF65-F5344CB8AC3E}">
        <p14:creationId xmlns:p14="http://schemas.microsoft.com/office/powerpoint/2010/main" val="943337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E1D149-07F9-2076-B6BB-147CACDB2852}"/>
              </a:ext>
            </a:extLst>
          </p:cNvPr>
          <p:cNvSpPr>
            <a:spLocks noGrp="1"/>
          </p:cNvSpPr>
          <p:nvPr>
            <p:ph type="dt" sz="half" idx="10"/>
          </p:nvPr>
        </p:nvSpPr>
        <p:spPr/>
        <p:txBody>
          <a:bodyPr/>
          <a:lstStyle/>
          <a:p>
            <a:fld id="{158439D9-6155-460E-AC87-B605742E7565}" type="datetimeFigureOut">
              <a:rPr lang="en-US" smtClean="0"/>
              <a:t>3/26/2024</a:t>
            </a:fld>
            <a:endParaRPr lang="en-US"/>
          </a:p>
        </p:txBody>
      </p:sp>
      <p:sp>
        <p:nvSpPr>
          <p:cNvPr id="3" name="Footer Placeholder 2">
            <a:extLst>
              <a:ext uri="{FF2B5EF4-FFF2-40B4-BE49-F238E27FC236}">
                <a16:creationId xmlns:a16="http://schemas.microsoft.com/office/drawing/2014/main" id="{021FF918-0A36-A62C-AB63-7A7F77B314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2125A6-236D-AAF8-1377-8132F16977D6}"/>
              </a:ext>
            </a:extLst>
          </p:cNvPr>
          <p:cNvSpPr>
            <a:spLocks noGrp="1"/>
          </p:cNvSpPr>
          <p:nvPr>
            <p:ph type="sldNum" sz="quarter" idx="12"/>
          </p:nvPr>
        </p:nvSpPr>
        <p:spPr/>
        <p:txBody>
          <a:bodyPr/>
          <a:lstStyle/>
          <a:p>
            <a:fld id="{9762D177-9C10-408D-9AF1-0B7D7D3DD809}" type="slidenum">
              <a:rPr lang="en-US" smtClean="0"/>
              <a:t>‹#›</a:t>
            </a:fld>
            <a:endParaRPr lang="en-US"/>
          </a:p>
        </p:txBody>
      </p:sp>
    </p:spTree>
    <p:extLst>
      <p:ext uri="{BB962C8B-B14F-4D97-AF65-F5344CB8AC3E}">
        <p14:creationId xmlns:p14="http://schemas.microsoft.com/office/powerpoint/2010/main" val="3474175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F3CF1-4CBF-B634-CF09-81E7487ACE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A1D22E-5B90-B818-5530-2F87329FF5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E07BA4-928C-05D1-CDCB-0296F4523A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12509-11E1-F49B-2EBD-4315FA465D7F}"/>
              </a:ext>
            </a:extLst>
          </p:cNvPr>
          <p:cNvSpPr>
            <a:spLocks noGrp="1"/>
          </p:cNvSpPr>
          <p:nvPr>
            <p:ph type="dt" sz="half" idx="10"/>
          </p:nvPr>
        </p:nvSpPr>
        <p:spPr/>
        <p:txBody>
          <a:bodyPr/>
          <a:lstStyle/>
          <a:p>
            <a:fld id="{158439D9-6155-460E-AC87-B605742E7565}" type="datetimeFigureOut">
              <a:rPr lang="en-US" smtClean="0"/>
              <a:t>3/26/2024</a:t>
            </a:fld>
            <a:endParaRPr lang="en-US"/>
          </a:p>
        </p:txBody>
      </p:sp>
      <p:sp>
        <p:nvSpPr>
          <p:cNvPr id="6" name="Footer Placeholder 5">
            <a:extLst>
              <a:ext uri="{FF2B5EF4-FFF2-40B4-BE49-F238E27FC236}">
                <a16:creationId xmlns:a16="http://schemas.microsoft.com/office/drawing/2014/main" id="{4CDAAFF7-4F2E-C61D-82ED-FB61C732A7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3C0739-2FA7-109C-1109-1A8D7F9B0DF5}"/>
              </a:ext>
            </a:extLst>
          </p:cNvPr>
          <p:cNvSpPr>
            <a:spLocks noGrp="1"/>
          </p:cNvSpPr>
          <p:nvPr>
            <p:ph type="sldNum" sz="quarter" idx="12"/>
          </p:nvPr>
        </p:nvSpPr>
        <p:spPr/>
        <p:txBody>
          <a:bodyPr/>
          <a:lstStyle/>
          <a:p>
            <a:fld id="{9762D177-9C10-408D-9AF1-0B7D7D3DD809}" type="slidenum">
              <a:rPr lang="en-US" smtClean="0"/>
              <a:t>‹#›</a:t>
            </a:fld>
            <a:endParaRPr lang="en-US"/>
          </a:p>
        </p:txBody>
      </p:sp>
    </p:spTree>
    <p:extLst>
      <p:ext uri="{BB962C8B-B14F-4D97-AF65-F5344CB8AC3E}">
        <p14:creationId xmlns:p14="http://schemas.microsoft.com/office/powerpoint/2010/main" val="1097346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E93F9-97E1-795E-11E0-DE44FD449A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46282C-52FE-CF57-9B0B-6FEEB968C2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10DD98-6DC5-0C2F-4DD2-BFAE11F88C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A08DB0-D20D-56EB-2AD9-C6990525346C}"/>
              </a:ext>
            </a:extLst>
          </p:cNvPr>
          <p:cNvSpPr>
            <a:spLocks noGrp="1"/>
          </p:cNvSpPr>
          <p:nvPr>
            <p:ph type="dt" sz="half" idx="10"/>
          </p:nvPr>
        </p:nvSpPr>
        <p:spPr/>
        <p:txBody>
          <a:bodyPr/>
          <a:lstStyle/>
          <a:p>
            <a:fld id="{158439D9-6155-460E-AC87-B605742E7565}" type="datetimeFigureOut">
              <a:rPr lang="en-US" smtClean="0"/>
              <a:t>3/26/2024</a:t>
            </a:fld>
            <a:endParaRPr lang="en-US"/>
          </a:p>
        </p:txBody>
      </p:sp>
      <p:sp>
        <p:nvSpPr>
          <p:cNvPr id="6" name="Footer Placeholder 5">
            <a:extLst>
              <a:ext uri="{FF2B5EF4-FFF2-40B4-BE49-F238E27FC236}">
                <a16:creationId xmlns:a16="http://schemas.microsoft.com/office/drawing/2014/main" id="{905EE529-0D7B-6954-FF86-FF3D276BFD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3BE0CE-4DEE-5FBB-3187-BD1C99028B6C}"/>
              </a:ext>
            </a:extLst>
          </p:cNvPr>
          <p:cNvSpPr>
            <a:spLocks noGrp="1"/>
          </p:cNvSpPr>
          <p:nvPr>
            <p:ph type="sldNum" sz="quarter" idx="12"/>
          </p:nvPr>
        </p:nvSpPr>
        <p:spPr/>
        <p:txBody>
          <a:bodyPr/>
          <a:lstStyle/>
          <a:p>
            <a:fld id="{9762D177-9C10-408D-9AF1-0B7D7D3DD809}" type="slidenum">
              <a:rPr lang="en-US" smtClean="0"/>
              <a:t>‹#›</a:t>
            </a:fld>
            <a:endParaRPr lang="en-US"/>
          </a:p>
        </p:txBody>
      </p:sp>
    </p:spTree>
    <p:extLst>
      <p:ext uri="{BB962C8B-B14F-4D97-AF65-F5344CB8AC3E}">
        <p14:creationId xmlns:p14="http://schemas.microsoft.com/office/powerpoint/2010/main" val="3291090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9946BB-6108-2164-C8F2-A4597CC9C8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A1F8E0-0777-17CF-BF9B-5374C73436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97A053-A026-4F9D-8818-25072CCEED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58439D9-6155-460E-AC87-B605742E7565}" type="datetimeFigureOut">
              <a:rPr lang="en-US" smtClean="0"/>
              <a:t>3/26/2024</a:t>
            </a:fld>
            <a:endParaRPr lang="en-US"/>
          </a:p>
        </p:txBody>
      </p:sp>
      <p:sp>
        <p:nvSpPr>
          <p:cNvPr id="5" name="Footer Placeholder 4">
            <a:extLst>
              <a:ext uri="{FF2B5EF4-FFF2-40B4-BE49-F238E27FC236}">
                <a16:creationId xmlns:a16="http://schemas.microsoft.com/office/drawing/2014/main" id="{2130400E-CD10-0339-7A41-0D982AEA55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29B7128-1F19-2497-AE11-FD1FA88A37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762D177-9C10-408D-9AF1-0B7D7D3DD809}" type="slidenum">
              <a:rPr lang="en-US" smtClean="0"/>
              <a:t>‹#›</a:t>
            </a:fld>
            <a:endParaRPr lang="en-US"/>
          </a:p>
        </p:txBody>
      </p:sp>
    </p:spTree>
    <p:extLst>
      <p:ext uri="{BB962C8B-B14F-4D97-AF65-F5344CB8AC3E}">
        <p14:creationId xmlns:p14="http://schemas.microsoft.com/office/powerpoint/2010/main" val="96184473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9" Type="http://schemas.openxmlformats.org/officeDocument/2006/relationships/hyperlink" Target="https://www.bing.com/search?pglt=2083&amp;q=syncfusion&amp;cvid=a35433dc0d394c72b2ab759f39bf2428&amp;gs_lcrp=EgZjaHJvbWUyBggAEEUYOTILCAEQ6QcY9AcYzQgyBggCEAAYQDIGCAMQABhAMgYIBBAAGEAyBggFEEUYQTIGCAYQRRg8MgYIBxBFGDwyBggIEEUYPDILCAkQ6QcY9AcYzQgyCwgKEOkHGPQHGM0IMgsICxDpBxj0BxjNCDIHCAwQRRj8VdIBCDQ1OTlqMGoxqAIAsAIA&amp;FORM=ANSAB1&amp;PC=U531"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hyperlink" Target="https://www.bing.com/search?pglt=2083&amp;q=syncfusion&amp;cvid=a35433dc0d394c72b2ab759f39bf2428&amp;gs_lcrp=EgZjaHJvbWUyBggAEEUYOTILCAEQ6QcY9AcYzQgyBggCEAAYQDIGCAMQABhAMgYIBBAAGEAyBggFEEUYQTIGCAYQRRg8MgYIBxBFGDwyBggIEEUYPDILCAkQ6QcY9AcYzQgyCwgKEOkHGPQHGM0IMgsICxDpBxj0BxjNCDIHCAwQRRj8VdIBCDQ1OTlqMGoxqAIAsAIA&amp;FORM=ANSAB1&amp;PC=U531"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2.png"/><Relationship Id="rId7"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 Id="rId9" Type="http://schemas.openxmlformats.org/officeDocument/2006/relationships/hyperlink" Target="https://www.bing.com/search?pglt=2083&amp;q=syncfusion&amp;cvid=a35433dc0d394c72b2ab759f39bf2428&amp;gs_lcrp=EgZjaHJvbWUyBggAEEUYOTILCAEQ6QcY9AcYzQgyBggCEAAYQDIGCAMQABhAMgYIBBAAGEAyBggFEEUYQTIGCAYQRRg8MgYIBxBFGDwyBggIEEUYPDILCAkQ6QcY9AcYzQgyCwgKEOkHGPQHGM0IMgsICxDpBxj0BxjNCDIHCAwQRRj8VdIBCDQ1OTlqMGoxqAIAsAIA&amp;FORM=ANSAB1&amp;PC=U53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7D66A-ECA8-329D-12C3-CAEAC82B8E5B}"/>
              </a:ext>
            </a:extLst>
          </p:cNvPr>
          <p:cNvSpPr>
            <a:spLocks noGrp="1"/>
          </p:cNvSpPr>
          <p:nvPr>
            <p:ph type="ctrTitle"/>
          </p:nvPr>
        </p:nvSpPr>
        <p:spPr>
          <a:xfrm>
            <a:off x="1386865" y="818984"/>
            <a:ext cx="6596245" cy="3268520"/>
          </a:xfrm>
        </p:spPr>
        <p:txBody>
          <a:bodyPr>
            <a:normAutofit/>
          </a:bodyPr>
          <a:lstStyle/>
          <a:p>
            <a:pPr algn="r"/>
            <a:r>
              <a:rPr lang="en-US" sz="4800" dirty="0">
                <a:solidFill>
                  <a:schemeClr val="tx1"/>
                </a:solidFill>
              </a:rPr>
              <a:t>MOST POWERFUL COMPONENTS IN SYNCFUSION</a:t>
            </a:r>
          </a:p>
        </p:txBody>
      </p:sp>
      <p:sp>
        <p:nvSpPr>
          <p:cNvPr id="3" name="Subtitle 2">
            <a:extLst>
              <a:ext uri="{FF2B5EF4-FFF2-40B4-BE49-F238E27FC236}">
                <a16:creationId xmlns:a16="http://schemas.microsoft.com/office/drawing/2014/main" id="{EB5B9B2A-8A7A-3C48-96CB-08B3DD9729CA}"/>
              </a:ext>
            </a:extLst>
          </p:cNvPr>
          <p:cNvSpPr>
            <a:spLocks noGrp="1"/>
          </p:cNvSpPr>
          <p:nvPr>
            <p:ph type="subTitle" idx="1"/>
          </p:nvPr>
        </p:nvSpPr>
        <p:spPr>
          <a:xfrm>
            <a:off x="1931874" y="4797188"/>
            <a:ext cx="6051236" cy="1241828"/>
          </a:xfrm>
        </p:spPr>
        <p:txBody>
          <a:bodyPr>
            <a:normAutofit/>
          </a:bodyPr>
          <a:lstStyle/>
          <a:p>
            <a:pPr algn="r"/>
            <a:r>
              <a:rPr lang="en-US" dirty="0">
                <a:solidFill>
                  <a:schemeClr val="tx1"/>
                </a:solidFill>
              </a:rPr>
              <a:t>TINESH KUMAR</a:t>
            </a:r>
          </a:p>
        </p:txBody>
      </p:sp>
    </p:spTree>
    <p:extLst>
      <p:ext uri="{BB962C8B-B14F-4D97-AF65-F5344CB8AC3E}">
        <p14:creationId xmlns:p14="http://schemas.microsoft.com/office/powerpoint/2010/main" val="1324069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23D90-DDC5-CFE7-8AF3-88DE741F4AAC}"/>
              </a:ext>
            </a:extLst>
          </p:cNvPr>
          <p:cNvSpPr>
            <a:spLocks noGrp="1"/>
          </p:cNvSpPr>
          <p:nvPr>
            <p:ph type="title"/>
          </p:nvPr>
        </p:nvSpPr>
        <p:spPr/>
        <p:txBody>
          <a:bodyPr/>
          <a:lstStyle/>
          <a:p>
            <a:r>
              <a:rPr lang="en-US" dirty="0">
                <a:solidFill>
                  <a:schemeClr val="tx1"/>
                </a:solidFill>
              </a:rPr>
              <a:t>List of the most popular components of </a:t>
            </a:r>
            <a:r>
              <a:rPr lang="en-US" b="0" i="0" dirty="0" err="1">
                <a:solidFill>
                  <a:schemeClr val="tx1"/>
                </a:solidFill>
                <a:effectLst/>
                <a:latin typeface="system-ui"/>
              </a:rPr>
              <a:t>Syncfusion</a:t>
            </a:r>
            <a:endParaRPr lang="en-US" dirty="0">
              <a:solidFill>
                <a:schemeClr val="tx1"/>
              </a:solidFill>
            </a:endParaRPr>
          </a:p>
        </p:txBody>
      </p:sp>
      <p:sp>
        <p:nvSpPr>
          <p:cNvPr id="3" name="Content Placeholder 2">
            <a:extLst>
              <a:ext uri="{FF2B5EF4-FFF2-40B4-BE49-F238E27FC236}">
                <a16:creationId xmlns:a16="http://schemas.microsoft.com/office/drawing/2014/main" id="{40F158CE-AAC3-FDF5-69A8-4F9EE6989900}"/>
              </a:ext>
            </a:extLst>
          </p:cNvPr>
          <p:cNvSpPr>
            <a:spLocks noGrp="1"/>
          </p:cNvSpPr>
          <p:nvPr>
            <p:ph idx="1"/>
          </p:nvPr>
        </p:nvSpPr>
        <p:spPr/>
        <p:txBody>
          <a:bodyPr/>
          <a:lstStyle/>
          <a:p>
            <a:r>
              <a:rPr lang="en-US" dirty="0"/>
              <a:t>Data Grid</a:t>
            </a:r>
          </a:p>
          <a:p>
            <a:r>
              <a:rPr lang="en-US" dirty="0"/>
              <a:t>Charts</a:t>
            </a:r>
          </a:p>
          <a:p>
            <a:r>
              <a:rPr lang="en-US" dirty="0"/>
              <a:t>List View</a:t>
            </a:r>
          </a:p>
          <a:p>
            <a:r>
              <a:rPr lang="en-US" dirty="0"/>
              <a:t>Scheduler</a:t>
            </a:r>
          </a:p>
          <a:p>
            <a:r>
              <a:rPr lang="en-US" dirty="0"/>
              <a:t>Diagram</a:t>
            </a:r>
          </a:p>
          <a:p>
            <a:r>
              <a:rPr lang="en-US" dirty="0"/>
              <a:t>PDF viewer</a:t>
            </a:r>
          </a:p>
          <a:p>
            <a:r>
              <a:rPr lang="en-US" dirty="0"/>
              <a:t>Excel Library</a:t>
            </a:r>
          </a:p>
        </p:txBody>
      </p:sp>
    </p:spTree>
    <p:extLst>
      <p:ext uri="{BB962C8B-B14F-4D97-AF65-F5344CB8AC3E}">
        <p14:creationId xmlns:p14="http://schemas.microsoft.com/office/powerpoint/2010/main" val="1647775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1E731-D38F-CB66-0923-22B75702A540}"/>
              </a:ext>
            </a:extLst>
          </p:cNvPr>
          <p:cNvSpPr>
            <a:spLocks noGrp="1"/>
          </p:cNvSpPr>
          <p:nvPr>
            <p:ph type="title"/>
          </p:nvPr>
        </p:nvSpPr>
        <p:spPr>
          <a:xfrm>
            <a:off x="677334" y="390525"/>
            <a:ext cx="8596668" cy="733425"/>
          </a:xfrm>
        </p:spPr>
        <p:txBody>
          <a:bodyPr/>
          <a:lstStyle/>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Data Grid</a:t>
            </a:r>
          </a:p>
        </p:txBody>
      </p:sp>
      <p:sp>
        <p:nvSpPr>
          <p:cNvPr id="3" name="Content Placeholder 2">
            <a:extLst>
              <a:ext uri="{FF2B5EF4-FFF2-40B4-BE49-F238E27FC236}">
                <a16:creationId xmlns:a16="http://schemas.microsoft.com/office/drawing/2014/main" id="{B88EEF24-A47D-6536-EBEB-517A1DEDDFC3}"/>
              </a:ext>
            </a:extLst>
          </p:cNvPr>
          <p:cNvSpPr>
            <a:spLocks noGrp="1"/>
          </p:cNvSpPr>
          <p:nvPr>
            <p:ph idx="1"/>
          </p:nvPr>
        </p:nvSpPr>
        <p:spPr>
          <a:xfrm>
            <a:off x="677334" y="1123950"/>
            <a:ext cx="11047941" cy="5343525"/>
          </a:xfrm>
          <a:noFill/>
        </p:spPr>
        <p:txBody>
          <a:bodyPr numCol="2">
            <a:normAutofit/>
          </a:bodyPr>
          <a:lstStyle/>
          <a:p>
            <a:pPr marL="0" indent="0" algn="just">
              <a:buNone/>
            </a:pPr>
            <a:r>
              <a:rPr lang="en-US" sz="1800" b="0" i="0" dirty="0">
                <a:solidFill>
                  <a:srgbClr val="1A1A1A"/>
                </a:solidFill>
                <a:effectLst/>
                <a:latin typeface="Calibri" panose="020F0502020204030204" pitchFamily="34" charset="0"/>
                <a:ea typeface="Calibri" panose="020F0502020204030204" pitchFamily="34" charset="0"/>
                <a:cs typeface="Calibri" panose="020F0502020204030204" pitchFamily="34"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p>
          <a:p>
            <a:pPr marL="0" indent="0" algn="just">
              <a:buNone/>
            </a:pPr>
            <a:endParaRPr lang="en-US" sz="1800" dirty="0">
              <a:solidFill>
                <a:srgbClr val="1A1A1A"/>
              </a:solidFill>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1600" i="0" dirty="0">
                <a:solidFill>
                  <a:srgbClr val="1A1A1A"/>
                </a:solidFill>
                <a:effectLst/>
                <a:latin typeface="Calibri" panose="020F0502020204030204" pitchFamily="34" charset="0"/>
                <a:ea typeface="Calibri" panose="020F0502020204030204" pitchFamily="34" charset="0"/>
                <a:cs typeface="Calibri" panose="020F0502020204030204" pitchFamily="34" charset="0"/>
              </a:rPr>
              <a:t>SUPPORTED PLATFORMS</a:t>
            </a:r>
          </a:p>
          <a:p>
            <a:pPr marL="0" indent="0" algn="just">
              <a:buNone/>
            </a:pP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rPr>
              <a:t>JavaScript    </a:t>
            </a: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rPr>
              <a:t>Angular </a:t>
            </a: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rPr>
              <a:t>React </a:t>
            </a: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rPr>
              <a:t>Vue  </a:t>
            </a: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err="1">
                <a:solidFill>
                  <a:srgbClr val="0057FF"/>
                </a:solidFill>
                <a:effectLst/>
                <a:latin typeface="Calibri" panose="020F0502020204030204" pitchFamily="34" charset="0"/>
                <a:ea typeface="Calibri" panose="020F0502020204030204" pitchFamily="34" charset="0"/>
                <a:cs typeface="Calibri" panose="020F0502020204030204" pitchFamily="34" charset="0"/>
              </a:rPr>
              <a:t>Blazor</a:t>
            </a:r>
            <a:endPar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rPr>
              <a:t>Flutter</a:t>
            </a: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rPr>
              <a:t>ASP.NET MVC </a:t>
            </a: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rPr>
              <a:t>ASP.NET Core</a:t>
            </a:r>
          </a:p>
          <a:p>
            <a:pPr marL="0" indent="0" algn="just">
              <a:buNone/>
            </a:pPr>
            <a:endParaRPr lang="en-US" sz="1400" dirty="0">
              <a:solidFill>
                <a:srgbClr val="0057FF"/>
              </a:solidFill>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rPr>
              <a:t>WinForms    </a:t>
            </a: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rPr>
              <a:t>WPF    </a:t>
            </a: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err="1">
                <a:solidFill>
                  <a:srgbClr val="0057FF"/>
                </a:solidFill>
                <a:effectLst/>
                <a:latin typeface="Calibri" panose="020F0502020204030204" pitchFamily="34" charset="0"/>
                <a:ea typeface="Calibri" panose="020F0502020204030204" pitchFamily="34" charset="0"/>
                <a:cs typeface="Calibri" panose="020F0502020204030204" pitchFamily="34" charset="0"/>
              </a:rPr>
              <a:t>WinUI</a:t>
            </a:r>
            <a:r>
              <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rPr>
              <a:t>Flutter      Xamarin</a:t>
            </a:r>
          </a:p>
          <a:p>
            <a:pPr marL="0" indent="0" algn="just">
              <a:buNone/>
            </a:pP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rPr>
              <a:t>UWP      </a:t>
            </a: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rPr>
              <a:t>.NET MAUI</a:t>
            </a:r>
            <a:endParaRPr lang="en-US" sz="1400" dirty="0">
              <a:solidFill>
                <a:srgbClr val="0057FF"/>
              </a:solidFill>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rPr>
              <a:t>.NET MAUI </a:t>
            </a: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rPr>
              <a:t>Xamarin </a:t>
            </a: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rPr>
              <a:t>JavaScript      .NET MAUI</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1400" b="0" i="0" u="sng" dirty="0">
              <a:solidFill>
                <a:srgbClr val="0450C2"/>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descr="A screenshot of a list of people&#10;&#10;Description automatically generated">
            <a:extLst>
              <a:ext uri="{FF2B5EF4-FFF2-40B4-BE49-F238E27FC236}">
                <a16:creationId xmlns:a16="http://schemas.microsoft.com/office/drawing/2014/main" id="{644A4160-04DA-1CFD-E0B7-18BED32362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1123950"/>
            <a:ext cx="4997310" cy="4476750"/>
          </a:xfrm>
          <a:prstGeom prst="rect">
            <a:avLst/>
          </a:prstGeom>
        </p:spPr>
      </p:pic>
      <p:pic>
        <p:nvPicPr>
          <p:cNvPr id="6" name="Graphic 5" descr="World outline">
            <a:extLst>
              <a:ext uri="{FF2B5EF4-FFF2-40B4-BE49-F238E27FC236}">
                <a16:creationId xmlns:a16="http://schemas.microsoft.com/office/drawing/2014/main" id="{CD748793-E176-64B3-03D8-DBEC1D55AF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182" y="3795712"/>
            <a:ext cx="352257" cy="279674"/>
          </a:xfrm>
          <a:prstGeom prst="rect">
            <a:avLst/>
          </a:prstGeom>
        </p:spPr>
      </p:pic>
      <p:pic>
        <p:nvPicPr>
          <p:cNvPr id="8" name="Graphic 7" descr="Monitor outline">
            <a:extLst>
              <a:ext uri="{FF2B5EF4-FFF2-40B4-BE49-F238E27FC236}">
                <a16:creationId xmlns:a16="http://schemas.microsoft.com/office/drawing/2014/main" id="{DE448FC4-8708-1AA3-B8C5-1D42DEC233B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3182" y="4671140"/>
            <a:ext cx="395689" cy="301942"/>
          </a:xfrm>
          <a:prstGeom prst="rect">
            <a:avLst/>
          </a:prstGeom>
        </p:spPr>
      </p:pic>
      <p:pic>
        <p:nvPicPr>
          <p:cNvPr id="10" name="Graphic 9" descr="Smart Phone outline">
            <a:extLst>
              <a:ext uri="{FF2B5EF4-FFF2-40B4-BE49-F238E27FC236}">
                <a16:creationId xmlns:a16="http://schemas.microsoft.com/office/drawing/2014/main" id="{86394BDA-F843-65F4-76D0-8036A18AEF2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7405" y="5577265"/>
            <a:ext cx="395691" cy="301942"/>
          </a:xfrm>
          <a:prstGeom prst="rect">
            <a:avLst/>
          </a:prstGeom>
        </p:spPr>
      </p:pic>
      <p:sp>
        <p:nvSpPr>
          <p:cNvPr id="4" name="Oval 3">
            <a:extLst>
              <a:ext uri="{FF2B5EF4-FFF2-40B4-BE49-F238E27FC236}">
                <a16:creationId xmlns:a16="http://schemas.microsoft.com/office/drawing/2014/main" id="{118437DF-A1C8-8DD9-3EF0-32C94457D07A}"/>
              </a:ext>
            </a:extLst>
          </p:cNvPr>
          <p:cNvSpPr/>
          <p:nvPr/>
        </p:nvSpPr>
        <p:spPr>
          <a:xfrm>
            <a:off x="2014492" y="3822725"/>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A2FB0C0-D8EF-87B8-06F5-14009989EF2A}"/>
              </a:ext>
            </a:extLst>
          </p:cNvPr>
          <p:cNvSpPr/>
          <p:nvPr/>
        </p:nvSpPr>
        <p:spPr>
          <a:xfrm>
            <a:off x="2118575" y="3822725"/>
            <a:ext cx="717997" cy="6991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20FEE8D-7BD1-7F02-B8F5-32D599C4BAB8}"/>
              </a:ext>
            </a:extLst>
          </p:cNvPr>
          <p:cNvSpPr/>
          <p:nvPr/>
        </p:nvSpPr>
        <p:spPr>
          <a:xfrm>
            <a:off x="2096037" y="3795713"/>
            <a:ext cx="734960" cy="9692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hlinkClick r:id="rId9"/>
            <a:extLst>
              <a:ext uri="{FF2B5EF4-FFF2-40B4-BE49-F238E27FC236}">
                <a16:creationId xmlns:a16="http://schemas.microsoft.com/office/drawing/2014/main" id="{68726F65-AB9C-65F2-E38F-B6CAB680321D}"/>
              </a:ext>
            </a:extLst>
          </p:cNvPr>
          <p:cNvSpPr/>
          <p:nvPr/>
        </p:nvSpPr>
        <p:spPr>
          <a:xfrm>
            <a:off x="3069302" y="3282235"/>
            <a:ext cx="689884" cy="9692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B1046DF-931D-0BDA-A3C5-4BE30ECA864E}"/>
              </a:ext>
            </a:extLst>
          </p:cNvPr>
          <p:cNvSpPr/>
          <p:nvPr/>
        </p:nvSpPr>
        <p:spPr>
          <a:xfrm>
            <a:off x="3129566" y="3795712"/>
            <a:ext cx="544133" cy="9692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hlinkClick r:id="rId9"/>
            <a:extLst>
              <a:ext uri="{FF2B5EF4-FFF2-40B4-BE49-F238E27FC236}">
                <a16:creationId xmlns:a16="http://schemas.microsoft.com/office/drawing/2014/main" id="{2797857E-2D1A-F557-8765-7B6411633358}"/>
              </a:ext>
            </a:extLst>
          </p:cNvPr>
          <p:cNvSpPr/>
          <p:nvPr/>
        </p:nvSpPr>
        <p:spPr>
          <a:xfrm>
            <a:off x="3128607" y="3747752"/>
            <a:ext cx="503235" cy="1899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986AFA4-9FEC-8C61-0703-C5093124240F}"/>
              </a:ext>
            </a:extLst>
          </p:cNvPr>
          <p:cNvSpPr/>
          <p:nvPr/>
        </p:nvSpPr>
        <p:spPr>
          <a:xfrm>
            <a:off x="3016898" y="3819873"/>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5FEA973-F53A-2DFF-C573-41D4A480F3B0}"/>
              </a:ext>
            </a:extLst>
          </p:cNvPr>
          <p:cNvSpPr/>
          <p:nvPr/>
        </p:nvSpPr>
        <p:spPr>
          <a:xfrm>
            <a:off x="3821906" y="3747752"/>
            <a:ext cx="503235" cy="1899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D99249C-8BD5-EFB0-7646-4FB4D023A858}"/>
              </a:ext>
            </a:extLst>
          </p:cNvPr>
          <p:cNvSpPr/>
          <p:nvPr/>
        </p:nvSpPr>
        <p:spPr>
          <a:xfrm>
            <a:off x="3851435" y="3810058"/>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E70ACA5-8506-5C0E-FE7E-1DA88FC9E8DC}"/>
              </a:ext>
            </a:extLst>
          </p:cNvPr>
          <p:cNvSpPr/>
          <p:nvPr/>
        </p:nvSpPr>
        <p:spPr>
          <a:xfrm>
            <a:off x="4511484" y="3810058"/>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1CC7153-9C48-C55D-736C-D35907E7F360}"/>
              </a:ext>
            </a:extLst>
          </p:cNvPr>
          <p:cNvSpPr/>
          <p:nvPr/>
        </p:nvSpPr>
        <p:spPr>
          <a:xfrm>
            <a:off x="2016077" y="4121106"/>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A51C04B-80D8-CF92-4EBA-146AF1DD198A}"/>
              </a:ext>
            </a:extLst>
          </p:cNvPr>
          <p:cNvSpPr/>
          <p:nvPr/>
        </p:nvSpPr>
        <p:spPr>
          <a:xfrm>
            <a:off x="2762740" y="4121106"/>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9CE2570-9497-12C0-8EA6-7E463B909700}"/>
              </a:ext>
            </a:extLst>
          </p:cNvPr>
          <p:cNvSpPr/>
          <p:nvPr/>
        </p:nvSpPr>
        <p:spPr>
          <a:xfrm>
            <a:off x="3955842" y="4121106"/>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987A81D-0E1A-DAE9-B9CD-BB2BC57B9738}"/>
              </a:ext>
            </a:extLst>
          </p:cNvPr>
          <p:cNvSpPr/>
          <p:nvPr/>
        </p:nvSpPr>
        <p:spPr>
          <a:xfrm>
            <a:off x="2031128" y="4783989"/>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49C7B91-29E1-80E4-15B0-46AEEC06E186}"/>
              </a:ext>
            </a:extLst>
          </p:cNvPr>
          <p:cNvSpPr/>
          <p:nvPr/>
        </p:nvSpPr>
        <p:spPr>
          <a:xfrm>
            <a:off x="5029843" y="3810058"/>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FE62FDC-76D2-6785-B60C-3D208F6B9DA4}"/>
              </a:ext>
            </a:extLst>
          </p:cNvPr>
          <p:cNvSpPr/>
          <p:nvPr/>
        </p:nvSpPr>
        <p:spPr>
          <a:xfrm>
            <a:off x="4152011" y="5717773"/>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D8CDC79-90D4-6A4D-7ECB-3EBA1F93C87D}"/>
              </a:ext>
            </a:extLst>
          </p:cNvPr>
          <p:cNvSpPr/>
          <p:nvPr/>
        </p:nvSpPr>
        <p:spPr>
          <a:xfrm>
            <a:off x="3150808" y="5717773"/>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31CC8C10-FC91-6CA0-3771-FF5AF9AB9D6E}"/>
              </a:ext>
            </a:extLst>
          </p:cNvPr>
          <p:cNvSpPr/>
          <p:nvPr/>
        </p:nvSpPr>
        <p:spPr>
          <a:xfrm>
            <a:off x="2026366" y="5717773"/>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50A0B5FC-6880-5C6C-9D91-D852686992FB}"/>
              </a:ext>
            </a:extLst>
          </p:cNvPr>
          <p:cNvSpPr/>
          <p:nvPr/>
        </p:nvSpPr>
        <p:spPr>
          <a:xfrm>
            <a:off x="2693029" y="5062597"/>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E26AFF5-F0EB-F363-6DF6-13ABF31F8CB8}"/>
              </a:ext>
            </a:extLst>
          </p:cNvPr>
          <p:cNvSpPr/>
          <p:nvPr/>
        </p:nvSpPr>
        <p:spPr>
          <a:xfrm>
            <a:off x="2031128" y="5059510"/>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F38A173-BF2C-3CA8-ED35-D2B51AB80B62}"/>
              </a:ext>
            </a:extLst>
          </p:cNvPr>
          <p:cNvSpPr/>
          <p:nvPr/>
        </p:nvSpPr>
        <p:spPr>
          <a:xfrm>
            <a:off x="5029843" y="4770175"/>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637A097-FBFA-B577-4A81-2DA0078EA111}"/>
              </a:ext>
            </a:extLst>
          </p:cNvPr>
          <p:cNvSpPr/>
          <p:nvPr/>
        </p:nvSpPr>
        <p:spPr>
          <a:xfrm>
            <a:off x="4308635" y="4770176"/>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128BD458-EF15-B29E-1B5B-B2CBE817FF6C}"/>
              </a:ext>
            </a:extLst>
          </p:cNvPr>
          <p:cNvSpPr/>
          <p:nvPr/>
        </p:nvSpPr>
        <p:spPr>
          <a:xfrm>
            <a:off x="3620374" y="4770177"/>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D6656F52-8DB6-B3BC-AF63-BE50BC92CFCC}"/>
              </a:ext>
            </a:extLst>
          </p:cNvPr>
          <p:cNvSpPr/>
          <p:nvPr/>
        </p:nvSpPr>
        <p:spPr>
          <a:xfrm>
            <a:off x="3039757" y="4783989"/>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hlinkClick r:id="rId9"/>
            <a:extLst>
              <a:ext uri="{FF2B5EF4-FFF2-40B4-BE49-F238E27FC236}">
                <a16:creationId xmlns:a16="http://schemas.microsoft.com/office/drawing/2014/main" id="{923BB229-FEDC-18A7-AC34-92F0A3898EE6}"/>
              </a:ext>
            </a:extLst>
          </p:cNvPr>
          <p:cNvSpPr/>
          <p:nvPr/>
        </p:nvSpPr>
        <p:spPr>
          <a:xfrm>
            <a:off x="3949519" y="3747249"/>
            <a:ext cx="404835" cy="1899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9624359-51C8-884B-7429-E0F68669D27A}"/>
              </a:ext>
            </a:extLst>
          </p:cNvPr>
          <p:cNvSpPr/>
          <p:nvPr/>
        </p:nvSpPr>
        <p:spPr>
          <a:xfrm>
            <a:off x="4557203" y="3795712"/>
            <a:ext cx="349011" cy="9692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hlinkClick r:id="rId9"/>
            <a:extLst>
              <a:ext uri="{FF2B5EF4-FFF2-40B4-BE49-F238E27FC236}">
                <a16:creationId xmlns:a16="http://schemas.microsoft.com/office/drawing/2014/main" id="{DB5ECF66-096E-FADC-4757-45AB1FE5B09B}"/>
              </a:ext>
            </a:extLst>
          </p:cNvPr>
          <p:cNvSpPr/>
          <p:nvPr/>
        </p:nvSpPr>
        <p:spPr>
          <a:xfrm>
            <a:off x="4557203" y="3795712"/>
            <a:ext cx="326915" cy="1415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hlinkClick r:id="rId9"/>
            <a:extLst>
              <a:ext uri="{FF2B5EF4-FFF2-40B4-BE49-F238E27FC236}">
                <a16:creationId xmlns:a16="http://schemas.microsoft.com/office/drawing/2014/main" id="{D0A9550A-7055-C463-D931-136091692FC6}"/>
              </a:ext>
            </a:extLst>
          </p:cNvPr>
          <p:cNvSpPr/>
          <p:nvPr/>
        </p:nvSpPr>
        <p:spPr>
          <a:xfrm>
            <a:off x="5075562" y="3795712"/>
            <a:ext cx="524393" cy="1415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hlinkClick r:id="rId9"/>
            <a:extLst>
              <a:ext uri="{FF2B5EF4-FFF2-40B4-BE49-F238E27FC236}">
                <a16:creationId xmlns:a16="http://schemas.microsoft.com/office/drawing/2014/main" id="{4CE7044C-A34D-777A-023A-707CAECCE715}"/>
              </a:ext>
            </a:extLst>
          </p:cNvPr>
          <p:cNvSpPr/>
          <p:nvPr/>
        </p:nvSpPr>
        <p:spPr>
          <a:xfrm>
            <a:off x="2096037" y="4121106"/>
            <a:ext cx="531271" cy="16514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hlinkClick r:id="rId9"/>
            <a:extLst>
              <a:ext uri="{FF2B5EF4-FFF2-40B4-BE49-F238E27FC236}">
                <a16:creationId xmlns:a16="http://schemas.microsoft.com/office/drawing/2014/main" id="{915FE87E-F9A2-7085-0617-F02605EDE0DD}"/>
              </a:ext>
            </a:extLst>
          </p:cNvPr>
          <p:cNvSpPr/>
          <p:nvPr/>
        </p:nvSpPr>
        <p:spPr>
          <a:xfrm>
            <a:off x="2830997" y="4121106"/>
            <a:ext cx="1020438" cy="9692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hlinkClick r:id="rId9"/>
            <a:extLst>
              <a:ext uri="{FF2B5EF4-FFF2-40B4-BE49-F238E27FC236}">
                <a16:creationId xmlns:a16="http://schemas.microsoft.com/office/drawing/2014/main" id="{10F10E5E-3896-FBBD-1B60-6AA7A1552F37}"/>
              </a:ext>
            </a:extLst>
          </p:cNvPr>
          <p:cNvSpPr/>
          <p:nvPr/>
        </p:nvSpPr>
        <p:spPr>
          <a:xfrm>
            <a:off x="4001561" y="4121106"/>
            <a:ext cx="1028282" cy="1415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hlinkClick r:id="rId9"/>
            <a:extLst>
              <a:ext uri="{FF2B5EF4-FFF2-40B4-BE49-F238E27FC236}">
                <a16:creationId xmlns:a16="http://schemas.microsoft.com/office/drawing/2014/main" id="{6F9B818A-4E03-AD31-CAFA-1A47F1CC73D7}"/>
              </a:ext>
            </a:extLst>
          </p:cNvPr>
          <p:cNvSpPr/>
          <p:nvPr/>
        </p:nvSpPr>
        <p:spPr>
          <a:xfrm>
            <a:off x="2096037" y="4701957"/>
            <a:ext cx="811296" cy="16514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hlinkClick r:id="rId9"/>
            <a:extLst>
              <a:ext uri="{FF2B5EF4-FFF2-40B4-BE49-F238E27FC236}">
                <a16:creationId xmlns:a16="http://schemas.microsoft.com/office/drawing/2014/main" id="{C0C9A053-8777-8984-1CDA-D5513A302989}"/>
              </a:ext>
            </a:extLst>
          </p:cNvPr>
          <p:cNvSpPr/>
          <p:nvPr/>
        </p:nvSpPr>
        <p:spPr>
          <a:xfrm>
            <a:off x="3128607" y="4671140"/>
            <a:ext cx="337703" cy="19596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hlinkClick r:id="rId9"/>
            <a:extLst>
              <a:ext uri="{FF2B5EF4-FFF2-40B4-BE49-F238E27FC236}">
                <a16:creationId xmlns:a16="http://schemas.microsoft.com/office/drawing/2014/main" id="{B9C2B934-B9E6-4600-E90C-0929C959F2FB}"/>
              </a:ext>
            </a:extLst>
          </p:cNvPr>
          <p:cNvSpPr/>
          <p:nvPr/>
        </p:nvSpPr>
        <p:spPr>
          <a:xfrm>
            <a:off x="3631842" y="4701957"/>
            <a:ext cx="635313" cy="1899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hlinkClick r:id="rId9"/>
            <a:extLst>
              <a:ext uri="{FF2B5EF4-FFF2-40B4-BE49-F238E27FC236}">
                <a16:creationId xmlns:a16="http://schemas.microsoft.com/office/drawing/2014/main" id="{782F9957-F8D1-016B-3393-648EB61566AA}"/>
              </a:ext>
            </a:extLst>
          </p:cNvPr>
          <p:cNvSpPr/>
          <p:nvPr/>
        </p:nvSpPr>
        <p:spPr>
          <a:xfrm>
            <a:off x="4390602" y="4726776"/>
            <a:ext cx="515612" cy="16514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hlinkClick r:id="rId9"/>
            <a:extLst>
              <a:ext uri="{FF2B5EF4-FFF2-40B4-BE49-F238E27FC236}">
                <a16:creationId xmlns:a16="http://schemas.microsoft.com/office/drawing/2014/main" id="{3250CAFE-2AC0-A6B4-5731-E529EE5AA913}"/>
              </a:ext>
            </a:extLst>
          </p:cNvPr>
          <p:cNvSpPr/>
          <p:nvPr/>
        </p:nvSpPr>
        <p:spPr>
          <a:xfrm>
            <a:off x="5075562" y="4726776"/>
            <a:ext cx="766261" cy="16514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hlinkClick r:id="rId9"/>
            <a:extLst>
              <a:ext uri="{FF2B5EF4-FFF2-40B4-BE49-F238E27FC236}">
                <a16:creationId xmlns:a16="http://schemas.microsoft.com/office/drawing/2014/main" id="{85E976B6-AAD9-FE84-2159-1689EB65E5AB}"/>
              </a:ext>
            </a:extLst>
          </p:cNvPr>
          <p:cNvSpPr/>
          <p:nvPr/>
        </p:nvSpPr>
        <p:spPr>
          <a:xfrm>
            <a:off x="2113095" y="5059510"/>
            <a:ext cx="457200" cy="16514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hlinkClick r:id="rId9"/>
            <a:extLst>
              <a:ext uri="{FF2B5EF4-FFF2-40B4-BE49-F238E27FC236}">
                <a16:creationId xmlns:a16="http://schemas.microsoft.com/office/drawing/2014/main" id="{044DCE79-E171-0D1B-5A5D-E35F2E096DF0}"/>
              </a:ext>
            </a:extLst>
          </p:cNvPr>
          <p:cNvSpPr/>
          <p:nvPr/>
        </p:nvSpPr>
        <p:spPr>
          <a:xfrm>
            <a:off x="2738748" y="5019675"/>
            <a:ext cx="1020438" cy="14424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hlinkClick r:id="rId9"/>
            <a:extLst>
              <a:ext uri="{FF2B5EF4-FFF2-40B4-BE49-F238E27FC236}">
                <a16:creationId xmlns:a16="http://schemas.microsoft.com/office/drawing/2014/main" id="{6D757366-CFFC-FBA3-58AC-24DD94C0CEF4}"/>
              </a:ext>
            </a:extLst>
          </p:cNvPr>
          <p:cNvSpPr/>
          <p:nvPr/>
        </p:nvSpPr>
        <p:spPr>
          <a:xfrm>
            <a:off x="2113095" y="5717773"/>
            <a:ext cx="794238" cy="985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hlinkClick r:id="rId9"/>
            <a:extLst>
              <a:ext uri="{FF2B5EF4-FFF2-40B4-BE49-F238E27FC236}">
                <a16:creationId xmlns:a16="http://schemas.microsoft.com/office/drawing/2014/main" id="{DB8BA7C0-2B70-2C5E-84BA-57E602D327F4}"/>
              </a:ext>
            </a:extLst>
          </p:cNvPr>
          <p:cNvSpPr/>
          <p:nvPr/>
        </p:nvSpPr>
        <p:spPr>
          <a:xfrm>
            <a:off x="3196527" y="5676419"/>
            <a:ext cx="805034" cy="1899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hlinkClick r:id="rId9"/>
            <a:extLst>
              <a:ext uri="{FF2B5EF4-FFF2-40B4-BE49-F238E27FC236}">
                <a16:creationId xmlns:a16="http://schemas.microsoft.com/office/drawing/2014/main" id="{17ABFAD3-A2CA-6985-312F-52F0AC7861D0}"/>
              </a:ext>
            </a:extLst>
          </p:cNvPr>
          <p:cNvSpPr/>
          <p:nvPr/>
        </p:nvSpPr>
        <p:spPr>
          <a:xfrm>
            <a:off x="4267155" y="5676419"/>
            <a:ext cx="762688" cy="1899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217A5F5-BFE4-A1F1-E2AF-780C7C3F190F}"/>
              </a:ext>
            </a:extLst>
          </p:cNvPr>
          <p:cNvSpPr/>
          <p:nvPr/>
        </p:nvSpPr>
        <p:spPr>
          <a:xfrm>
            <a:off x="2096037" y="3795712"/>
            <a:ext cx="751513" cy="12393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hlinkClick r:id="rId9"/>
            <a:extLst>
              <a:ext uri="{FF2B5EF4-FFF2-40B4-BE49-F238E27FC236}">
                <a16:creationId xmlns:a16="http://schemas.microsoft.com/office/drawing/2014/main" id="{D200AD9F-3707-443E-E4AE-595DCEA6A114}"/>
              </a:ext>
            </a:extLst>
          </p:cNvPr>
          <p:cNvSpPr/>
          <p:nvPr/>
        </p:nvSpPr>
        <p:spPr>
          <a:xfrm>
            <a:off x="2113095" y="3728120"/>
            <a:ext cx="718861" cy="19749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2043AE89-66E5-9778-EB29-81379DF7C249}"/>
              </a:ext>
            </a:extLst>
          </p:cNvPr>
          <p:cNvCxnSpPr/>
          <p:nvPr/>
        </p:nvCxnSpPr>
        <p:spPr>
          <a:xfrm>
            <a:off x="1614488" y="3795712"/>
            <a:ext cx="0" cy="407966"/>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A9588EAB-1A3C-D483-39F4-EAAD4E75D1D6}"/>
              </a:ext>
            </a:extLst>
          </p:cNvPr>
          <p:cNvCxnSpPr/>
          <p:nvPr/>
        </p:nvCxnSpPr>
        <p:spPr>
          <a:xfrm>
            <a:off x="1614488" y="4749244"/>
            <a:ext cx="0" cy="407966"/>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FA4764C9-657A-C14D-5D65-47CF8711878F}"/>
              </a:ext>
            </a:extLst>
          </p:cNvPr>
          <p:cNvCxnSpPr/>
          <p:nvPr/>
        </p:nvCxnSpPr>
        <p:spPr>
          <a:xfrm>
            <a:off x="1616870" y="5600700"/>
            <a:ext cx="0" cy="407966"/>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58" name="Oval 57">
            <a:extLst>
              <a:ext uri="{FF2B5EF4-FFF2-40B4-BE49-F238E27FC236}">
                <a16:creationId xmlns:a16="http://schemas.microsoft.com/office/drawing/2014/main" id="{A1E115C8-B542-EFE2-3758-92CA6345F2A9}"/>
              </a:ext>
            </a:extLst>
          </p:cNvPr>
          <p:cNvSpPr/>
          <p:nvPr/>
        </p:nvSpPr>
        <p:spPr>
          <a:xfrm>
            <a:off x="5126003" y="5725681"/>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hlinkClick r:id="rId9"/>
            <a:extLst>
              <a:ext uri="{FF2B5EF4-FFF2-40B4-BE49-F238E27FC236}">
                <a16:creationId xmlns:a16="http://schemas.microsoft.com/office/drawing/2014/main" id="{90DC53CD-8F35-94D4-1081-9DB4378A02F1}"/>
              </a:ext>
            </a:extLst>
          </p:cNvPr>
          <p:cNvSpPr/>
          <p:nvPr/>
        </p:nvSpPr>
        <p:spPr>
          <a:xfrm>
            <a:off x="5222081" y="5676419"/>
            <a:ext cx="762688" cy="1899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5406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00B73-BB4C-3DDA-B72D-EDD269A1A322}"/>
              </a:ext>
            </a:extLst>
          </p:cNvPr>
          <p:cNvSpPr>
            <a:spLocks noGrp="1"/>
          </p:cNvSpPr>
          <p:nvPr>
            <p:ph type="title"/>
          </p:nvPr>
        </p:nvSpPr>
        <p:spPr>
          <a:xfrm>
            <a:off x="838200" y="365126"/>
            <a:ext cx="10515600" cy="806450"/>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Charts</a:t>
            </a:r>
          </a:p>
        </p:txBody>
      </p:sp>
      <p:sp>
        <p:nvSpPr>
          <p:cNvPr id="3" name="Content Placeholder 2">
            <a:extLst>
              <a:ext uri="{FF2B5EF4-FFF2-40B4-BE49-F238E27FC236}">
                <a16:creationId xmlns:a16="http://schemas.microsoft.com/office/drawing/2014/main" id="{F3A281B0-321D-6234-5AA8-4ED12F4E9BB7}"/>
              </a:ext>
            </a:extLst>
          </p:cNvPr>
          <p:cNvSpPr>
            <a:spLocks noGrp="1"/>
          </p:cNvSpPr>
          <p:nvPr>
            <p:ph idx="1"/>
          </p:nvPr>
        </p:nvSpPr>
        <p:spPr>
          <a:xfrm>
            <a:off x="838199" y="1171575"/>
            <a:ext cx="10887075" cy="5581649"/>
          </a:xfrm>
        </p:spPr>
        <p:txBody>
          <a:bodyPr numCol="2">
            <a:normAutofit/>
          </a:bodyPr>
          <a:lstStyle/>
          <a:p>
            <a:pPr marL="0" indent="0" algn="just">
              <a:buNone/>
            </a:pPr>
            <a:r>
              <a:rPr lang="en-US" sz="1800" b="0" i="0" dirty="0">
                <a:solidFill>
                  <a:srgbClr val="1A1A1A"/>
                </a:solidFill>
                <a:effectLst/>
                <a:latin typeface="Calibri" panose="020F0502020204030204" pitchFamily="34" charset="0"/>
                <a:ea typeface="Calibri" panose="020F0502020204030204" pitchFamily="34" charset="0"/>
                <a:cs typeface="Calibri" panose="020F050202020403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p>
          <a:p>
            <a:pPr marL="0" indent="0" algn="just">
              <a:buNone/>
            </a:pPr>
            <a:endParaRPr lang="en-US" sz="1800" dirty="0">
              <a:solidFill>
                <a:srgbClr val="1A1A1A"/>
              </a:solidFill>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1600" b="0" i="0" dirty="0">
                <a:solidFill>
                  <a:srgbClr val="1A1A1A"/>
                </a:solidFill>
                <a:effectLst/>
                <a:latin typeface="Calibri" panose="020F0502020204030204" pitchFamily="34" charset="0"/>
                <a:ea typeface="Calibri" panose="020F0502020204030204" pitchFamily="34" charset="0"/>
                <a:cs typeface="Calibri" panose="020F0502020204030204" pitchFamily="34" charset="0"/>
              </a:rPr>
              <a:t>SUPPORTED PLATFORM</a:t>
            </a:r>
          </a:p>
          <a:p>
            <a:pPr marL="0" indent="0" algn="just">
              <a:buNone/>
            </a:pP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666666"/>
                </a:solidFill>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err="1">
                <a:solidFill>
                  <a:srgbClr val="0057FF"/>
                </a:solidFill>
                <a:effectLst/>
                <a:latin typeface="Calibri" panose="020F0502020204030204" pitchFamily="34" charset="0"/>
                <a:ea typeface="Calibri" panose="020F0502020204030204" pitchFamily="34" charset="0"/>
                <a:cs typeface="Calibri" panose="020F0502020204030204" pitchFamily="34" charset="0"/>
              </a:rPr>
              <a:t>Javascript</a:t>
            </a:r>
            <a:r>
              <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a:solidFill>
                  <a:srgbClr val="46788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rPr>
              <a:t>Angular </a:t>
            </a: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rPr>
              <a:t>React </a:t>
            </a: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rPr>
              <a:t>Vue</a:t>
            </a:r>
            <a:r>
              <a:rPr lang="en-US" sz="1400" dirty="0">
                <a:solidFill>
                  <a:srgbClr val="0057FF"/>
                </a:solidFill>
                <a:latin typeface="Calibri" panose="020F0502020204030204" pitchFamily="34" charset="0"/>
                <a:ea typeface="Calibri" panose="020F0502020204030204" pitchFamily="34" charset="0"/>
                <a:cs typeface="Calibri" panose="020F0502020204030204" pitchFamily="34" charset="0"/>
              </a:rPr>
              <a:t> </a:t>
            </a: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dirty="0" err="1">
                <a:solidFill>
                  <a:srgbClr val="0057FF"/>
                </a:solidFill>
                <a:latin typeface="Calibri" panose="020F0502020204030204" pitchFamily="34" charset="0"/>
                <a:ea typeface="Calibri" panose="020F0502020204030204" pitchFamily="34" charset="0"/>
                <a:cs typeface="Calibri" panose="020F0502020204030204" pitchFamily="34" charset="0"/>
              </a:rPr>
              <a:t>Blazor</a:t>
            </a:r>
            <a:endPar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rPr>
              <a:t>Flutt</a:t>
            </a:r>
            <a:r>
              <a:rPr lang="en-US" sz="1400" dirty="0">
                <a:solidFill>
                  <a:srgbClr val="0057FF"/>
                </a:solidFill>
                <a:latin typeface="Calibri" panose="020F0502020204030204" pitchFamily="34" charset="0"/>
                <a:ea typeface="Calibri" panose="020F0502020204030204" pitchFamily="34" charset="0"/>
                <a:cs typeface="Calibri" panose="020F0502020204030204" pitchFamily="34" charset="0"/>
              </a:rPr>
              <a:t>er</a:t>
            </a: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0057FF"/>
                </a:solidFill>
                <a:latin typeface="Calibri" panose="020F0502020204030204" pitchFamily="34" charset="0"/>
                <a:ea typeface="Calibri" panose="020F0502020204030204" pitchFamily="34" charset="0"/>
                <a:cs typeface="Calibri" panose="020F0502020204030204" pitchFamily="34" charset="0"/>
              </a:rPr>
              <a:t>ASP.NET MVC </a:t>
            </a: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0057FF"/>
                </a:solidFill>
                <a:latin typeface="Calibri" panose="020F0502020204030204" pitchFamily="34" charset="0"/>
                <a:ea typeface="Calibri" panose="020F0502020204030204" pitchFamily="34" charset="0"/>
                <a:cs typeface="Calibri" panose="020F0502020204030204" pitchFamily="34" charset="0"/>
              </a:rPr>
              <a:t>ASP.NET Core</a:t>
            </a:r>
            <a:endPar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1400" dirty="0">
              <a:solidFill>
                <a:srgbClr val="0057FF"/>
              </a:solidFill>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rPr>
              <a:t>WinForms    </a:t>
            </a: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rPr>
              <a:t>WPF    </a:t>
            </a: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err="1">
                <a:solidFill>
                  <a:srgbClr val="0057FF"/>
                </a:solidFill>
                <a:effectLst/>
                <a:latin typeface="Calibri" panose="020F0502020204030204" pitchFamily="34" charset="0"/>
                <a:ea typeface="Calibri" panose="020F0502020204030204" pitchFamily="34" charset="0"/>
                <a:cs typeface="Calibri" panose="020F0502020204030204" pitchFamily="34" charset="0"/>
              </a:rPr>
              <a:t>WinUI</a:t>
            </a:r>
            <a:r>
              <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rPr>
              <a:t>Flutter       Xamarin</a:t>
            </a:r>
          </a:p>
          <a:p>
            <a:pPr marL="0" indent="0" algn="just">
              <a:buNone/>
            </a:pP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rPr>
              <a:t>UWP      </a:t>
            </a: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rPr>
              <a:t>.NET MAUI</a:t>
            </a:r>
          </a:p>
          <a:p>
            <a:pPr marL="0" indent="0" algn="just">
              <a:buNone/>
            </a:pPr>
            <a:endParaRPr lang="en-US" sz="1400" dirty="0">
              <a:solidFill>
                <a:srgbClr val="0057FF"/>
              </a:solidFill>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rPr>
              <a:t>.NET MAUI </a:t>
            </a: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rPr>
              <a:t>Xamarin </a:t>
            </a: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rPr>
              <a:t>JavaScript       .NET MAUI</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14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descr="A screenshot of a computer&#10;&#10;Description automatically generated">
            <a:extLst>
              <a:ext uri="{FF2B5EF4-FFF2-40B4-BE49-F238E27FC236}">
                <a16:creationId xmlns:a16="http://schemas.microsoft.com/office/drawing/2014/main" id="{06646D9E-9B27-18AF-3F5D-C255464BCD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3225" y="1171574"/>
            <a:ext cx="5238750" cy="4876800"/>
          </a:xfrm>
          <a:prstGeom prst="rect">
            <a:avLst/>
          </a:prstGeom>
        </p:spPr>
      </p:pic>
      <p:pic>
        <p:nvPicPr>
          <p:cNvPr id="4" name="Graphic 3" descr="World outline">
            <a:extLst>
              <a:ext uri="{FF2B5EF4-FFF2-40B4-BE49-F238E27FC236}">
                <a16:creationId xmlns:a16="http://schemas.microsoft.com/office/drawing/2014/main" id="{8F5AAB0E-B226-890F-3C74-D623A122BB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3360" y="3344735"/>
            <a:ext cx="322901" cy="282824"/>
          </a:xfrm>
          <a:prstGeom prst="rect">
            <a:avLst/>
          </a:prstGeom>
        </p:spPr>
      </p:pic>
      <p:pic>
        <p:nvPicPr>
          <p:cNvPr id="6" name="Graphic 5" descr="Monitor outline">
            <a:extLst>
              <a:ext uri="{FF2B5EF4-FFF2-40B4-BE49-F238E27FC236}">
                <a16:creationId xmlns:a16="http://schemas.microsoft.com/office/drawing/2014/main" id="{F551A8C3-24AB-6442-69B3-1C3D8C45C28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1831" y="4270057"/>
            <a:ext cx="365764" cy="304399"/>
          </a:xfrm>
          <a:prstGeom prst="rect">
            <a:avLst/>
          </a:prstGeom>
        </p:spPr>
      </p:pic>
      <p:pic>
        <p:nvPicPr>
          <p:cNvPr id="7" name="Graphic 6" descr="Smart Phone outline">
            <a:extLst>
              <a:ext uri="{FF2B5EF4-FFF2-40B4-BE49-F238E27FC236}">
                <a16:creationId xmlns:a16="http://schemas.microsoft.com/office/drawing/2014/main" id="{1B674BBA-380D-FBA7-3D74-FEFC5792247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08025" y="5182210"/>
            <a:ext cx="365766" cy="304400"/>
          </a:xfrm>
          <a:prstGeom prst="rect">
            <a:avLst/>
          </a:prstGeom>
        </p:spPr>
      </p:pic>
      <p:sp>
        <p:nvSpPr>
          <p:cNvPr id="8" name="Rectangle 7">
            <a:extLst>
              <a:ext uri="{FF2B5EF4-FFF2-40B4-BE49-F238E27FC236}">
                <a16:creationId xmlns:a16="http://schemas.microsoft.com/office/drawing/2014/main" id="{94EDCED4-E94F-0AAD-0A86-FB9656C62B66}"/>
              </a:ext>
            </a:extLst>
          </p:cNvPr>
          <p:cNvSpPr/>
          <p:nvPr/>
        </p:nvSpPr>
        <p:spPr>
          <a:xfrm flipV="1">
            <a:off x="4356228" y="2751535"/>
            <a:ext cx="776748" cy="27622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hlinkClick r:id="rId9"/>
            <a:extLst>
              <a:ext uri="{FF2B5EF4-FFF2-40B4-BE49-F238E27FC236}">
                <a16:creationId xmlns:a16="http://schemas.microsoft.com/office/drawing/2014/main" id="{640F8A1B-ED8B-8263-8784-C8CD813D24EA}"/>
              </a:ext>
            </a:extLst>
          </p:cNvPr>
          <p:cNvSpPr/>
          <p:nvPr/>
        </p:nvSpPr>
        <p:spPr>
          <a:xfrm>
            <a:off x="4000883" y="2707481"/>
            <a:ext cx="599613" cy="881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36822B-F65A-F7FC-56AD-DE035FF2315A}"/>
              </a:ext>
            </a:extLst>
          </p:cNvPr>
          <p:cNvSpPr/>
          <p:nvPr/>
        </p:nvSpPr>
        <p:spPr>
          <a:xfrm>
            <a:off x="5132976" y="3365178"/>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446794D-A25D-9923-29F0-17DD6FB7CD69}"/>
              </a:ext>
            </a:extLst>
          </p:cNvPr>
          <p:cNvSpPr/>
          <p:nvPr/>
        </p:nvSpPr>
        <p:spPr>
          <a:xfrm>
            <a:off x="4254970" y="3669436"/>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706F42F-39A1-463F-0F84-2338161803C9}"/>
              </a:ext>
            </a:extLst>
          </p:cNvPr>
          <p:cNvSpPr/>
          <p:nvPr/>
        </p:nvSpPr>
        <p:spPr>
          <a:xfrm>
            <a:off x="2144031" y="3669438"/>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0631C44-F9D7-DA76-BA1C-9214EE812E1C}"/>
              </a:ext>
            </a:extLst>
          </p:cNvPr>
          <p:cNvSpPr/>
          <p:nvPr/>
        </p:nvSpPr>
        <p:spPr>
          <a:xfrm>
            <a:off x="2166890" y="4322788"/>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6102F87-E446-96CC-96A4-60C733845A89}"/>
              </a:ext>
            </a:extLst>
          </p:cNvPr>
          <p:cNvSpPr/>
          <p:nvPr/>
        </p:nvSpPr>
        <p:spPr>
          <a:xfrm>
            <a:off x="2921223" y="3669437"/>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C9FB963-105F-15DE-DA0E-2FCD6DA4938B}"/>
              </a:ext>
            </a:extLst>
          </p:cNvPr>
          <p:cNvSpPr/>
          <p:nvPr/>
        </p:nvSpPr>
        <p:spPr>
          <a:xfrm>
            <a:off x="4665799" y="3363751"/>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75A7914-9813-A3F3-6FB0-4FFE9380BD03}"/>
              </a:ext>
            </a:extLst>
          </p:cNvPr>
          <p:cNvSpPr/>
          <p:nvPr/>
        </p:nvSpPr>
        <p:spPr>
          <a:xfrm>
            <a:off x="3978023" y="3363751"/>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62CD2F2-C615-4A92-68EA-CAABF119BDFA}"/>
              </a:ext>
            </a:extLst>
          </p:cNvPr>
          <p:cNvSpPr/>
          <p:nvPr/>
        </p:nvSpPr>
        <p:spPr>
          <a:xfrm>
            <a:off x="3138442" y="3363752"/>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123BEF4-750B-EB4D-2AF4-6E20869DC9D9}"/>
              </a:ext>
            </a:extLst>
          </p:cNvPr>
          <p:cNvSpPr/>
          <p:nvPr/>
        </p:nvSpPr>
        <p:spPr>
          <a:xfrm>
            <a:off x="2144032" y="3363752"/>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47B5F21-232B-8F81-1063-FCA46828DEEC}"/>
              </a:ext>
            </a:extLst>
          </p:cNvPr>
          <p:cNvSpPr/>
          <p:nvPr/>
        </p:nvSpPr>
        <p:spPr>
          <a:xfrm>
            <a:off x="2984231" y="4615680"/>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4A04E81-F8FF-EA86-5FCE-1021F032C765}"/>
              </a:ext>
            </a:extLst>
          </p:cNvPr>
          <p:cNvSpPr/>
          <p:nvPr/>
        </p:nvSpPr>
        <p:spPr>
          <a:xfrm>
            <a:off x="2166890" y="4615680"/>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DC277B9-034C-F01A-633B-E5AB5EACDB41}"/>
              </a:ext>
            </a:extLst>
          </p:cNvPr>
          <p:cNvSpPr/>
          <p:nvPr/>
        </p:nvSpPr>
        <p:spPr>
          <a:xfrm>
            <a:off x="5319905" y="4322787"/>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531CEC4-C501-B505-E803-A9CF2AFA660E}"/>
              </a:ext>
            </a:extLst>
          </p:cNvPr>
          <p:cNvSpPr/>
          <p:nvPr/>
        </p:nvSpPr>
        <p:spPr>
          <a:xfrm>
            <a:off x="4554777" y="4322787"/>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723AA5E-19D1-AA32-120E-54F8BEB192CC}"/>
              </a:ext>
            </a:extLst>
          </p:cNvPr>
          <p:cNvSpPr/>
          <p:nvPr/>
        </p:nvSpPr>
        <p:spPr>
          <a:xfrm>
            <a:off x="3832858" y="4322787"/>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061E083-57B2-C134-178D-731E190121E3}"/>
              </a:ext>
            </a:extLst>
          </p:cNvPr>
          <p:cNvSpPr/>
          <p:nvPr/>
        </p:nvSpPr>
        <p:spPr>
          <a:xfrm>
            <a:off x="3186923" y="4322787"/>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21B26D7-9D96-7F35-D9AC-1374C3D2A6C8}"/>
              </a:ext>
            </a:extLst>
          </p:cNvPr>
          <p:cNvSpPr/>
          <p:nvPr/>
        </p:nvSpPr>
        <p:spPr>
          <a:xfrm>
            <a:off x="4300689" y="5263381"/>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2E15828-D5DC-BE58-EBBF-8B30C0F613AD}"/>
              </a:ext>
            </a:extLst>
          </p:cNvPr>
          <p:cNvSpPr/>
          <p:nvPr/>
        </p:nvSpPr>
        <p:spPr>
          <a:xfrm>
            <a:off x="3289792" y="5263381"/>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4DD09456-E567-D8BE-4DAE-0E90EE3B281B}"/>
              </a:ext>
            </a:extLst>
          </p:cNvPr>
          <p:cNvSpPr/>
          <p:nvPr/>
        </p:nvSpPr>
        <p:spPr>
          <a:xfrm>
            <a:off x="2166890" y="5263381"/>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8264272-446D-E0B1-FD3A-59FD2AB2E497}"/>
              </a:ext>
            </a:extLst>
          </p:cNvPr>
          <p:cNvSpPr/>
          <p:nvPr/>
        </p:nvSpPr>
        <p:spPr>
          <a:xfrm>
            <a:off x="2212609" y="3340893"/>
            <a:ext cx="728760" cy="1452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hlinkClick r:id="rId9"/>
            <a:extLst>
              <a:ext uri="{FF2B5EF4-FFF2-40B4-BE49-F238E27FC236}">
                <a16:creationId xmlns:a16="http://schemas.microsoft.com/office/drawing/2014/main" id="{1CEAA27F-E0B8-3DA9-5C30-584BD66BD74C}"/>
              </a:ext>
            </a:extLst>
          </p:cNvPr>
          <p:cNvSpPr/>
          <p:nvPr/>
        </p:nvSpPr>
        <p:spPr>
          <a:xfrm>
            <a:off x="2212609" y="3340893"/>
            <a:ext cx="708614" cy="1452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hlinkClick r:id="rId9"/>
            <a:extLst>
              <a:ext uri="{FF2B5EF4-FFF2-40B4-BE49-F238E27FC236}">
                <a16:creationId xmlns:a16="http://schemas.microsoft.com/office/drawing/2014/main" id="{FED402C2-7D5E-F9E2-788B-DDE694A15888}"/>
              </a:ext>
            </a:extLst>
          </p:cNvPr>
          <p:cNvSpPr/>
          <p:nvPr/>
        </p:nvSpPr>
        <p:spPr>
          <a:xfrm>
            <a:off x="3184161" y="3286125"/>
            <a:ext cx="580120" cy="2000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hlinkClick r:id="rId9"/>
            <a:extLst>
              <a:ext uri="{FF2B5EF4-FFF2-40B4-BE49-F238E27FC236}">
                <a16:creationId xmlns:a16="http://schemas.microsoft.com/office/drawing/2014/main" id="{25E552F1-2466-0EA6-4A5E-8B792EB92421}"/>
              </a:ext>
            </a:extLst>
          </p:cNvPr>
          <p:cNvSpPr/>
          <p:nvPr/>
        </p:nvSpPr>
        <p:spPr>
          <a:xfrm>
            <a:off x="4023742" y="3331844"/>
            <a:ext cx="472011" cy="15430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hlinkClick r:id="rId9"/>
            <a:extLst>
              <a:ext uri="{FF2B5EF4-FFF2-40B4-BE49-F238E27FC236}">
                <a16:creationId xmlns:a16="http://schemas.microsoft.com/office/drawing/2014/main" id="{D4C45EEB-79B4-7A39-2A06-0BB5FA38F711}"/>
              </a:ext>
            </a:extLst>
          </p:cNvPr>
          <p:cNvSpPr/>
          <p:nvPr/>
        </p:nvSpPr>
        <p:spPr>
          <a:xfrm>
            <a:off x="4711518" y="3331843"/>
            <a:ext cx="289965" cy="15430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hlinkClick r:id="rId9"/>
            <a:extLst>
              <a:ext uri="{FF2B5EF4-FFF2-40B4-BE49-F238E27FC236}">
                <a16:creationId xmlns:a16="http://schemas.microsoft.com/office/drawing/2014/main" id="{74F3D673-92CB-6E4A-6360-683DA8E005FB}"/>
              </a:ext>
            </a:extLst>
          </p:cNvPr>
          <p:cNvSpPr/>
          <p:nvPr/>
        </p:nvSpPr>
        <p:spPr>
          <a:xfrm>
            <a:off x="5198842" y="3340892"/>
            <a:ext cx="505730" cy="14525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hlinkClick r:id="rId9"/>
            <a:extLst>
              <a:ext uri="{FF2B5EF4-FFF2-40B4-BE49-F238E27FC236}">
                <a16:creationId xmlns:a16="http://schemas.microsoft.com/office/drawing/2014/main" id="{8B30F266-AD26-975C-3218-1C4E1E1BB4A9}"/>
              </a:ext>
            </a:extLst>
          </p:cNvPr>
          <p:cNvSpPr/>
          <p:nvPr/>
        </p:nvSpPr>
        <p:spPr>
          <a:xfrm>
            <a:off x="2212608" y="3614738"/>
            <a:ext cx="541832" cy="20451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hlinkClick r:id="rId9"/>
            <a:extLst>
              <a:ext uri="{FF2B5EF4-FFF2-40B4-BE49-F238E27FC236}">
                <a16:creationId xmlns:a16="http://schemas.microsoft.com/office/drawing/2014/main" id="{5871735C-497C-0019-56DB-0BBF554F197E}"/>
              </a:ext>
            </a:extLst>
          </p:cNvPr>
          <p:cNvSpPr/>
          <p:nvPr/>
        </p:nvSpPr>
        <p:spPr>
          <a:xfrm>
            <a:off x="2941368" y="3614737"/>
            <a:ext cx="1046901" cy="14049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hlinkClick r:id="rId9"/>
            <a:extLst>
              <a:ext uri="{FF2B5EF4-FFF2-40B4-BE49-F238E27FC236}">
                <a16:creationId xmlns:a16="http://schemas.microsoft.com/office/drawing/2014/main" id="{A8976FF6-B2D2-52EC-B644-9D3305D61992}"/>
              </a:ext>
            </a:extLst>
          </p:cNvPr>
          <p:cNvSpPr/>
          <p:nvPr/>
        </p:nvSpPr>
        <p:spPr>
          <a:xfrm>
            <a:off x="4342479" y="3609974"/>
            <a:ext cx="977426" cy="22026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hlinkClick r:id="rId9"/>
            <a:extLst>
              <a:ext uri="{FF2B5EF4-FFF2-40B4-BE49-F238E27FC236}">
                <a16:creationId xmlns:a16="http://schemas.microsoft.com/office/drawing/2014/main" id="{4DBC8CAC-D3BE-5025-60C0-2E210A527E12}"/>
              </a:ext>
            </a:extLst>
          </p:cNvPr>
          <p:cNvSpPr/>
          <p:nvPr/>
        </p:nvSpPr>
        <p:spPr>
          <a:xfrm>
            <a:off x="2231540" y="4246110"/>
            <a:ext cx="798410" cy="20451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hlinkClick r:id="rId9"/>
            <a:extLst>
              <a:ext uri="{FF2B5EF4-FFF2-40B4-BE49-F238E27FC236}">
                <a16:creationId xmlns:a16="http://schemas.microsoft.com/office/drawing/2014/main" id="{93A5FF01-ACB3-952F-7F19-F0250B682813}"/>
              </a:ext>
            </a:extLst>
          </p:cNvPr>
          <p:cNvSpPr/>
          <p:nvPr/>
        </p:nvSpPr>
        <p:spPr>
          <a:xfrm>
            <a:off x="3261262" y="4246109"/>
            <a:ext cx="384667" cy="20451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hlinkClick r:id="rId9"/>
            <a:extLst>
              <a:ext uri="{FF2B5EF4-FFF2-40B4-BE49-F238E27FC236}">
                <a16:creationId xmlns:a16="http://schemas.microsoft.com/office/drawing/2014/main" id="{19F49EFD-5359-0A15-BD7A-19FACA02FF59}"/>
              </a:ext>
            </a:extLst>
          </p:cNvPr>
          <p:cNvSpPr/>
          <p:nvPr/>
        </p:nvSpPr>
        <p:spPr>
          <a:xfrm>
            <a:off x="3932304" y="4310134"/>
            <a:ext cx="530966" cy="14049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hlinkClick r:id="rId9"/>
            <a:extLst>
              <a:ext uri="{FF2B5EF4-FFF2-40B4-BE49-F238E27FC236}">
                <a16:creationId xmlns:a16="http://schemas.microsoft.com/office/drawing/2014/main" id="{8BF2AC08-3103-0B85-6A5C-B6D8D9CD3201}"/>
              </a:ext>
            </a:extLst>
          </p:cNvPr>
          <p:cNvSpPr/>
          <p:nvPr/>
        </p:nvSpPr>
        <p:spPr>
          <a:xfrm>
            <a:off x="4619426" y="4270058"/>
            <a:ext cx="530966" cy="14049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hlinkClick r:id="rId9"/>
            <a:extLst>
              <a:ext uri="{FF2B5EF4-FFF2-40B4-BE49-F238E27FC236}">
                <a16:creationId xmlns:a16="http://schemas.microsoft.com/office/drawing/2014/main" id="{35275B49-1191-F746-B8A6-153BEFD62441}"/>
              </a:ext>
            </a:extLst>
          </p:cNvPr>
          <p:cNvSpPr/>
          <p:nvPr/>
        </p:nvSpPr>
        <p:spPr>
          <a:xfrm>
            <a:off x="5385371" y="4270057"/>
            <a:ext cx="710629" cy="20451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hlinkClick r:id="rId9"/>
            <a:extLst>
              <a:ext uri="{FF2B5EF4-FFF2-40B4-BE49-F238E27FC236}">
                <a16:creationId xmlns:a16="http://schemas.microsoft.com/office/drawing/2014/main" id="{A996CD36-93A2-0DB6-7807-65F443D5811C}"/>
              </a:ext>
            </a:extLst>
          </p:cNvPr>
          <p:cNvSpPr/>
          <p:nvPr/>
        </p:nvSpPr>
        <p:spPr>
          <a:xfrm>
            <a:off x="2231539" y="4615680"/>
            <a:ext cx="457200" cy="14205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hlinkClick r:id="rId9"/>
            <a:extLst>
              <a:ext uri="{FF2B5EF4-FFF2-40B4-BE49-F238E27FC236}">
                <a16:creationId xmlns:a16="http://schemas.microsoft.com/office/drawing/2014/main" id="{69B570A9-AAD6-9BB5-F83A-CAC7D7286B82}"/>
              </a:ext>
            </a:extLst>
          </p:cNvPr>
          <p:cNvSpPr/>
          <p:nvPr/>
        </p:nvSpPr>
        <p:spPr>
          <a:xfrm>
            <a:off x="3012534" y="4579217"/>
            <a:ext cx="866043" cy="17852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hlinkClick r:id="rId9"/>
            <a:extLst>
              <a:ext uri="{FF2B5EF4-FFF2-40B4-BE49-F238E27FC236}">
                <a16:creationId xmlns:a16="http://schemas.microsoft.com/office/drawing/2014/main" id="{32A6C2D6-686E-023B-8B6F-FCA81F07E03C}"/>
              </a:ext>
            </a:extLst>
          </p:cNvPr>
          <p:cNvSpPr/>
          <p:nvPr/>
        </p:nvSpPr>
        <p:spPr>
          <a:xfrm>
            <a:off x="2231539" y="5263381"/>
            <a:ext cx="866043" cy="14205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hlinkClick r:id="rId9"/>
            <a:extLst>
              <a:ext uri="{FF2B5EF4-FFF2-40B4-BE49-F238E27FC236}">
                <a16:creationId xmlns:a16="http://schemas.microsoft.com/office/drawing/2014/main" id="{7A224E65-89FE-02A7-3760-16C15B16658C}"/>
              </a:ext>
            </a:extLst>
          </p:cNvPr>
          <p:cNvSpPr/>
          <p:nvPr/>
        </p:nvSpPr>
        <p:spPr>
          <a:xfrm>
            <a:off x="3335511" y="5247052"/>
            <a:ext cx="688231" cy="15838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hlinkClick r:id="rId9"/>
            <a:extLst>
              <a:ext uri="{FF2B5EF4-FFF2-40B4-BE49-F238E27FC236}">
                <a16:creationId xmlns:a16="http://schemas.microsoft.com/office/drawing/2014/main" id="{5695472B-4B6C-F8FD-65D2-7C3A8563247E}"/>
              </a:ext>
            </a:extLst>
          </p:cNvPr>
          <p:cNvSpPr/>
          <p:nvPr/>
        </p:nvSpPr>
        <p:spPr>
          <a:xfrm>
            <a:off x="4382412" y="5247051"/>
            <a:ext cx="704841" cy="15838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815503CE-C527-5764-CA95-159C6D924E00}"/>
              </a:ext>
            </a:extLst>
          </p:cNvPr>
          <p:cNvCxnSpPr/>
          <p:nvPr/>
        </p:nvCxnSpPr>
        <p:spPr>
          <a:xfrm>
            <a:off x="1707357" y="3347265"/>
            <a:ext cx="0" cy="407966"/>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3A74B4A8-9C54-3DD9-92CE-63B8108A3D96}"/>
              </a:ext>
            </a:extLst>
          </p:cNvPr>
          <p:cNvCxnSpPr/>
          <p:nvPr/>
        </p:nvCxnSpPr>
        <p:spPr>
          <a:xfrm>
            <a:off x="1709739" y="4284640"/>
            <a:ext cx="0" cy="407966"/>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CE822090-EDED-2847-0080-EA8C3B6C7A0F}"/>
              </a:ext>
            </a:extLst>
          </p:cNvPr>
          <p:cNvCxnSpPr/>
          <p:nvPr/>
        </p:nvCxnSpPr>
        <p:spPr>
          <a:xfrm>
            <a:off x="1707357" y="5182210"/>
            <a:ext cx="0" cy="407966"/>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50" name="Oval 49">
            <a:extLst>
              <a:ext uri="{FF2B5EF4-FFF2-40B4-BE49-F238E27FC236}">
                <a16:creationId xmlns:a16="http://schemas.microsoft.com/office/drawing/2014/main" id="{ED2BBC63-0D3F-E401-4D3B-6A26AB69295A}"/>
              </a:ext>
            </a:extLst>
          </p:cNvPr>
          <p:cNvSpPr/>
          <p:nvPr/>
        </p:nvSpPr>
        <p:spPr>
          <a:xfrm>
            <a:off x="5309335" y="5263381"/>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hlinkClick r:id="rId9"/>
            <a:extLst>
              <a:ext uri="{FF2B5EF4-FFF2-40B4-BE49-F238E27FC236}">
                <a16:creationId xmlns:a16="http://schemas.microsoft.com/office/drawing/2014/main" id="{456A0479-4C38-ED58-D2BF-154831206B32}"/>
              </a:ext>
            </a:extLst>
          </p:cNvPr>
          <p:cNvSpPr/>
          <p:nvPr/>
        </p:nvSpPr>
        <p:spPr>
          <a:xfrm>
            <a:off x="5385371" y="5247051"/>
            <a:ext cx="791100" cy="15838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1071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B340E-30F4-DC65-E50F-DAE6E11593D1}"/>
              </a:ext>
            </a:extLst>
          </p:cNvPr>
          <p:cNvSpPr>
            <a:spLocks noGrp="1"/>
          </p:cNvSpPr>
          <p:nvPr>
            <p:ph type="title"/>
          </p:nvPr>
        </p:nvSpPr>
        <p:spPr>
          <a:xfrm>
            <a:off x="838200" y="365126"/>
            <a:ext cx="10515600" cy="815974"/>
          </a:xfrm>
        </p:spPr>
        <p:txBody>
          <a:bodyPr/>
          <a:lstStyle/>
          <a:p>
            <a:r>
              <a:rPr lang="en-US" dirty="0"/>
              <a:t>List view</a:t>
            </a:r>
          </a:p>
        </p:txBody>
      </p:sp>
      <p:sp>
        <p:nvSpPr>
          <p:cNvPr id="3" name="Content Placeholder 2">
            <a:extLst>
              <a:ext uri="{FF2B5EF4-FFF2-40B4-BE49-F238E27FC236}">
                <a16:creationId xmlns:a16="http://schemas.microsoft.com/office/drawing/2014/main" id="{0C39B8F1-025F-52D0-92B0-E48EEB23A470}"/>
              </a:ext>
            </a:extLst>
          </p:cNvPr>
          <p:cNvSpPr>
            <a:spLocks noGrp="1"/>
          </p:cNvSpPr>
          <p:nvPr>
            <p:ph idx="1"/>
          </p:nvPr>
        </p:nvSpPr>
        <p:spPr>
          <a:xfrm>
            <a:off x="838200" y="1114424"/>
            <a:ext cx="10801350" cy="5553075"/>
          </a:xfrm>
        </p:spPr>
        <p:txBody>
          <a:bodyPr numCol="2">
            <a:normAutofit/>
          </a:bodyPr>
          <a:lstStyle/>
          <a:p>
            <a:pPr marL="0" indent="0" algn="just">
              <a:buNone/>
            </a:pPr>
            <a:r>
              <a:rPr lang="en-US" sz="1800" b="0" i="0" dirty="0">
                <a:solidFill>
                  <a:srgbClr val="1A1A1A"/>
                </a:solidFill>
                <a:effectLst/>
                <a:latin typeface="Calibri" panose="020F0502020204030204" pitchFamily="34" charset="0"/>
                <a:ea typeface="Calibri" panose="020F0502020204030204" pitchFamily="34" charset="0"/>
                <a:cs typeface="Calibri" panose="020F0502020204030204" pitchFamily="34" charset="0"/>
              </a:rPr>
              <a:t>The List View renders a set of data items with UI views or custom templates. It has many features like grouping, sorting, filtering, paging, swiping, multiple selection, drag and drop, and different layout types. The List View control has been optimized to work with large amounts of data.</a:t>
            </a:r>
          </a:p>
          <a:p>
            <a:pPr marL="0" indent="0" algn="just">
              <a:buNone/>
            </a:pPr>
            <a:endParaRPr lang="en-US" sz="1800" dirty="0">
              <a:solidFill>
                <a:srgbClr val="1A1A1A"/>
              </a:solidFill>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1600" dirty="0">
                <a:solidFill>
                  <a:srgbClr val="1A1A1A"/>
                </a:solidFill>
                <a:latin typeface="Calibri" panose="020F0502020204030204" pitchFamily="34" charset="0"/>
                <a:ea typeface="Calibri" panose="020F0502020204030204" pitchFamily="34" charset="0"/>
                <a:cs typeface="Calibri" panose="020F0502020204030204" pitchFamily="34" charset="0"/>
              </a:rPr>
              <a:t>SUPPORTED PLATFORMS</a:t>
            </a:r>
          </a:p>
          <a:p>
            <a:pPr marL="0" indent="0" algn="just">
              <a:buNone/>
            </a:pPr>
            <a:r>
              <a:rPr lang="en-US" sz="1400" b="0" i="0" dirty="0">
                <a:solidFill>
                  <a:srgbClr val="46788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a:solidFill>
                  <a:srgbClr val="46788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err="1">
                <a:solidFill>
                  <a:srgbClr val="0057FF"/>
                </a:solidFill>
                <a:effectLst/>
                <a:latin typeface="Calibri" panose="020F0502020204030204" pitchFamily="34" charset="0"/>
                <a:ea typeface="Calibri" panose="020F0502020204030204" pitchFamily="34" charset="0"/>
                <a:cs typeface="Calibri" panose="020F0502020204030204" pitchFamily="34" charset="0"/>
              </a:rPr>
              <a:t>Javascript</a:t>
            </a:r>
            <a:r>
              <a:rPr lang="en-US" sz="1400" b="0" i="0" dirty="0">
                <a:solidFill>
                  <a:srgbClr val="46788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rPr>
              <a:t>Angular </a:t>
            </a: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rPr>
              <a:t>React </a:t>
            </a: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rPr>
              <a:t>Vue </a:t>
            </a: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err="1">
                <a:solidFill>
                  <a:srgbClr val="0057FF"/>
                </a:solidFill>
                <a:effectLst/>
                <a:latin typeface="Calibri" panose="020F0502020204030204" pitchFamily="34" charset="0"/>
                <a:ea typeface="Calibri" panose="020F0502020204030204" pitchFamily="34" charset="0"/>
                <a:cs typeface="Calibri" panose="020F0502020204030204" pitchFamily="34" charset="0"/>
              </a:rPr>
              <a:t>Blazor</a:t>
            </a:r>
            <a:endPar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rPr>
              <a:t>Flutter </a:t>
            </a: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rPr>
              <a:t>ASP.NET MVC </a:t>
            </a: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rPr>
              <a:t>ASP.NET Core</a:t>
            </a:r>
          </a:p>
          <a:p>
            <a:pPr marL="0" indent="0" algn="just">
              <a:buNone/>
            </a:pP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p>
          <a:p>
            <a:pPr marL="0" indent="0" algn="just">
              <a:buNone/>
            </a:pPr>
            <a:r>
              <a:rPr lang="en-US" sz="1400" dirty="0">
                <a:solidFill>
                  <a:srgbClr val="666666"/>
                </a:solidFill>
                <a:latin typeface="Calibri" panose="020F0502020204030204" pitchFamily="34" charset="0"/>
                <a:ea typeface="Calibri" panose="020F0502020204030204" pitchFamily="34" charset="0"/>
                <a:cs typeface="Calibri" panose="020F0502020204030204" pitchFamily="34" charset="0"/>
              </a:rPr>
              <a:t>                              </a:t>
            </a: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rPr>
              <a:t>WinForms    </a:t>
            </a: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rPr>
              <a:t>WPF    </a:t>
            </a: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err="1">
                <a:solidFill>
                  <a:srgbClr val="0057FF"/>
                </a:solidFill>
                <a:effectLst/>
                <a:latin typeface="Calibri" panose="020F0502020204030204" pitchFamily="34" charset="0"/>
                <a:ea typeface="Calibri" panose="020F0502020204030204" pitchFamily="34" charset="0"/>
                <a:cs typeface="Calibri" panose="020F0502020204030204" pitchFamily="34" charset="0"/>
              </a:rPr>
              <a:t>WinUI</a:t>
            </a:r>
            <a:r>
              <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rPr>
              <a:t>Flutter        Xamarin</a:t>
            </a:r>
          </a:p>
          <a:p>
            <a:pPr marL="0" indent="0" algn="just">
              <a:buNone/>
            </a:pP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rPr>
              <a:t>UWP       </a:t>
            </a: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rPr>
              <a:t>.NET MAUI</a:t>
            </a:r>
          </a:p>
          <a:p>
            <a:pPr marL="0" indent="0" algn="just">
              <a:buNone/>
            </a:pPr>
            <a:endParaRPr lang="en-US" sz="1400" dirty="0">
              <a:solidFill>
                <a:srgbClr val="0057FF"/>
              </a:solidFill>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1400" dirty="0">
                <a:solidFill>
                  <a:srgbClr val="0057FF"/>
                </a:solidFill>
                <a:latin typeface="Calibri" panose="020F0502020204030204" pitchFamily="34" charset="0"/>
                <a:ea typeface="Calibri" panose="020F0502020204030204" pitchFamily="34" charset="0"/>
                <a:cs typeface="Calibri" panose="020F0502020204030204" pitchFamily="34" charset="0"/>
              </a:rPr>
              <a:t>                               </a:t>
            </a: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0057FF"/>
                </a:solidFill>
                <a:latin typeface="Calibri" panose="020F0502020204030204" pitchFamily="34" charset="0"/>
                <a:ea typeface="Calibri" panose="020F0502020204030204" pitchFamily="34" charset="0"/>
                <a:cs typeface="Calibri" panose="020F0502020204030204" pitchFamily="34" charset="0"/>
              </a:rPr>
              <a:t>.NET MAUI </a:t>
            </a: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rPr>
              <a:t>Xamarin </a:t>
            </a:r>
            <a:r>
              <a:rPr lang="en-US" sz="1400" b="0" i="0" dirty="0">
                <a:solidFill>
                  <a:srgbClr val="666666"/>
                </a:solidFill>
                <a:effectLst/>
                <a:latin typeface="Calibri" panose="020F0502020204030204" pitchFamily="34" charset="0"/>
                <a:ea typeface="Calibri" panose="020F0502020204030204" pitchFamily="34" charset="0"/>
                <a:cs typeface="Calibri" panose="020F0502020204030204" pitchFamily="34" charset="0"/>
              </a:rPr>
              <a:t>         </a:t>
            </a:r>
            <a:r>
              <a:rPr lang="en-US" sz="1400" b="0" i="0" u="none" strike="noStrike" dirty="0">
                <a:solidFill>
                  <a:srgbClr val="0057FF"/>
                </a:solidFill>
                <a:effectLst/>
                <a:latin typeface="Calibri" panose="020F0502020204030204" pitchFamily="34" charset="0"/>
                <a:ea typeface="Calibri" panose="020F0502020204030204" pitchFamily="34" charset="0"/>
                <a:cs typeface="Calibri" panose="020F0502020204030204" pitchFamily="34" charset="0"/>
              </a:rPr>
              <a:t>JavaScript        </a:t>
            </a:r>
            <a:r>
              <a:rPr lang="en-US" sz="1050" b="0" i="0" u="none" strike="noStrike" dirty="0">
                <a:solidFill>
                  <a:srgbClr val="0057FF"/>
                </a:solidFill>
                <a:effectLst/>
                <a:latin typeface="Open Sans" panose="020B0606030504020204" pitchFamily="34" charset="0"/>
              </a:rPr>
              <a:t>.NET MAUI</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16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descr="A screenshot of a phone&#10;&#10;Description automatically generated">
            <a:extLst>
              <a:ext uri="{FF2B5EF4-FFF2-40B4-BE49-F238E27FC236}">
                <a16:creationId xmlns:a16="http://schemas.microsoft.com/office/drawing/2014/main" id="{8822F7A8-49BD-6A33-C6AC-4B71CDD075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3175" y="1114424"/>
            <a:ext cx="5286375" cy="5238750"/>
          </a:xfrm>
          <a:prstGeom prst="rect">
            <a:avLst/>
          </a:prstGeom>
        </p:spPr>
      </p:pic>
      <p:pic>
        <p:nvPicPr>
          <p:cNvPr id="4" name="Graphic 3" descr="World outline">
            <a:extLst>
              <a:ext uri="{FF2B5EF4-FFF2-40B4-BE49-F238E27FC236}">
                <a16:creationId xmlns:a16="http://schemas.microsoft.com/office/drawing/2014/main" id="{AA06F120-D4D9-59CE-0860-1FD41BE2BA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6767" y="3526630"/>
            <a:ext cx="351971" cy="318611"/>
          </a:xfrm>
          <a:prstGeom prst="rect">
            <a:avLst/>
          </a:prstGeom>
        </p:spPr>
      </p:pic>
      <p:pic>
        <p:nvPicPr>
          <p:cNvPr id="6" name="Graphic 5" descr="Monitor outline">
            <a:extLst>
              <a:ext uri="{FF2B5EF4-FFF2-40B4-BE49-F238E27FC236}">
                <a16:creationId xmlns:a16="http://schemas.microsoft.com/office/drawing/2014/main" id="{480FD0DA-2E5B-003C-4CB5-3001FE98055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6766" y="4450545"/>
            <a:ext cx="351971" cy="351470"/>
          </a:xfrm>
          <a:prstGeom prst="rect">
            <a:avLst/>
          </a:prstGeom>
        </p:spPr>
      </p:pic>
      <p:pic>
        <p:nvPicPr>
          <p:cNvPr id="7" name="Graphic 6" descr="Smart Phone outline">
            <a:extLst>
              <a:ext uri="{FF2B5EF4-FFF2-40B4-BE49-F238E27FC236}">
                <a16:creationId xmlns:a16="http://schemas.microsoft.com/office/drawing/2014/main" id="{4E75EBFD-D0A8-6142-9105-0123FBFA2F6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55333" y="5340742"/>
            <a:ext cx="394836" cy="318611"/>
          </a:xfrm>
          <a:prstGeom prst="rect">
            <a:avLst/>
          </a:prstGeom>
        </p:spPr>
      </p:pic>
      <p:sp>
        <p:nvSpPr>
          <p:cNvPr id="8" name="Oval 7">
            <a:extLst>
              <a:ext uri="{FF2B5EF4-FFF2-40B4-BE49-F238E27FC236}">
                <a16:creationId xmlns:a16="http://schemas.microsoft.com/office/drawing/2014/main" id="{14AD4263-0ABB-8F0E-F15D-8F48634E164D}"/>
              </a:ext>
            </a:extLst>
          </p:cNvPr>
          <p:cNvSpPr/>
          <p:nvPr/>
        </p:nvSpPr>
        <p:spPr>
          <a:xfrm>
            <a:off x="2144032" y="3542344"/>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AEE8EBF-F0C7-B8A1-BF6E-607C8A8258C4}"/>
              </a:ext>
            </a:extLst>
          </p:cNvPr>
          <p:cNvSpPr/>
          <p:nvPr/>
        </p:nvSpPr>
        <p:spPr>
          <a:xfrm>
            <a:off x="3178877" y="3542343"/>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53D3D5C-9823-CB68-CF2C-B2FEB07D233F}"/>
              </a:ext>
            </a:extLst>
          </p:cNvPr>
          <p:cNvSpPr/>
          <p:nvPr/>
        </p:nvSpPr>
        <p:spPr>
          <a:xfrm>
            <a:off x="4039889" y="3542342"/>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F712986-B0FE-F4D8-4D24-6A66E9867D34}"/>
              </a:ext>
            </a:extLst>
          </p:cNvPr>
          <p:cNvSpPr/>
          <p:nvPr/>
        </p:nvSpPr>
        <p:spPr>
          <a:xfrm>
            <a:off x="4730163" y="3542342"/>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9888050-261B-C989-C08D-41C1577014B0}"/>
              </a:ext>
            </a:extLst>
          </p:cNvPr>
          <p:cNvSpPr/>
          <p:nvPr/>
        </p:nvSpPr>
        <p:spPr>
          <a:xfrm>
            <a:off x="5239204" y="3549484"/>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DBFC456-D0EE-6D0D-F3DB-BF33AABF47F9}"/>
              </a:ext>
            </a:extLst>
          </p:cNvPr>
          <p:cNvSpPr/>
          <p:nvPr/>
        </p:nvSpPr>
        <p:spPr>
          <a:xfrm>
            <a:off x="2144031" y="3845717"/>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369388A-4DDB-D581-2800-B1ABFC374B53}"/>
              </a:ext>
            </a:extLst>
          </p:cNvPr>
          <p:cNvSpPr/>
          <p:nvPr/>
        </p:nvSpPr>
        <p:spPr>
          <a:xfrm>
            <a:off x="2982182" y="3845242"/>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D92C49C-CE1F-7155-BC09-ED5D42492FEC}"/>
              </a:ext>
            </a:extLst>
          </p:cNvPr>
          <p:cNvSpPr/>
          <p:nvPr/>
        </p:nvSpPr>
        <p:spPr>
          <a:xfrm>
            <a:off x="4326255" y="3845241"/>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36EA787-5650-186A-1917-B8439C3CD15F}"/>
              </a:ext>
            </a:extLst>
          </p:cNvPr>
          <p:cNvSpPr/>
          <p:nvPr/>
        </p:nvSpPr>
        <p:spPr>
          <a:xfrm>
            <a:off x="2144030" y="4486905"/>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E4F8A3A-B5AF-66E4-A44B-2526B57D7432}"/>
              </a:ext>
            </a:extLst>
          </p:cNvPr>
          <p:cNvSpPr/>
          <p:nvPr/>
        </p:nvSpPr>
        <p:spPr>
          <a:xfrm>
            <a:off x="3147945" y="4483404"/>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FCBA486-B355-92CA-6B1B-A418BBE3C852}"/>
              </a:ext>
            </a:extLst>
          </p:cNvPr>
          <p:cNvSpPr/>
          <p:nvPr/>
        </p:nvSpPr>
        <p:spPr>
          <a:xfrm>
            <a:off x="4503589" y="4483404"/>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73D6503-E827-0307-AEB8-9183EAA2565F}"/>
              </a:ext>
            </a:extLst>
          </p:cNvPr>
          <p:cNvSpPr/>
          <p:nvPr/>
        </p:nvSpPr>
        <p:spPr>
          <a:xfrm>
            <a:off x="3777521" y="4486903"/>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BFBE053-D745-5F20-8121-F1EAA15C27C3}"/>
              </a:ext>
            </a:extLst>
          </p:cNvPr>
          <p:cNvSpPr/>
          <p:nvPr/>
        </p:nvSpPr>
        <p:spPr>
          <a:xfrm>
            <a:off x="5275377" y="4486582"/>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E7235EF-9CDB-D378-E18B-0486EB5F0C7F}"/>
              </a:ext>
            </a:extLst>
          </p:cNvPr>
          <p:cNvSpPr/>
          <p:nvPr/>
        </p:nvSpPr>
        <p:spPr>
          <a:xfrm>
            <a:off x="2144030" y="4813136"/>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7E5788C-1303-1E82-1929-65C1B22460A7}"/>
              </a:ext>
            </a:extLst>
          </p:cNvPr>
          <p:cNvSpPr/>
          <p:nvPr/>
        </p:nvSpPr>
        <p:spPr>
          <a:xfrm>
            <a:off x="2869016" y="4813137"/>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0FF98259-2A56-0820-7F0D-42DEC3107F81}"/>
              </a:ext>
            </a:extLst>
          </p:cNvPr>
          <p:cNvSpPr/>
          <p:nvPr/>
        </p:nvSpPr>
        <p:spPr>
          <a:xfrm>
            <a:off x="3256609" y="5443370"/>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E5B0E19-5E33-ACA1-7C71-921DC238A50A}"/>
              </a:ext>
            </a:extLst>
          </p:cNvPr>
          <p:cNvSpPr/>
          <p:nvPr/>
        </p:nvSpPr>
        <p:spPr>
          <a:xfrm>
            <a:off x="2142638" y="5443371"/>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6D781E1-8DAB-74F9-CDB5-1D1FC1F30116}"/>
              </a:ext>
            </a:extLst>
          </p:cNvPr>
          <p:cNvSpPr/>
          <p:nvPr/>
        </p:nvSpPr>
        <p:spPr>
          <a:xfrm>
            <a:off x="4247906" y="5443369"/>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F2EA75D-FA0F-4495-82C0-0419A4FFB8A1}"/>
              </a:ext>
            </a:extLst>
          </p:cNvPr>
          <p:cNvSpPr/>
          <p:nvPr/>
        </p:nvSpPr>
        <p:spPr>
          <a:xfrm>
            <a:off x="2243138" y="3526630"/>
            <a:ext cx="728499" cy="1309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hlinkClick r:id="rId9"/>
            <a:extLst>
              <a:ext uri="{FF2B5EF4-FFF2-40B4-BE49-F238E27FC236}">
                <a16:creationId xmlns:a16="http://schemas.microsoft.com/office/drawing/2014/main" id="{E39D4BB3-BD5B-B217-48BD-53399D260C09}"/>
              </a:ext>
            </a:extLst>
          </p:cNvPr>
          <p:cNvSpPr/>
          <p:nvPr/>
        </p:nvSpPr>
        <p:spPr>
          <a:xfrm>
            <a:off x="2243138" y="3526630"/>
            <a:ext cx="728499" cy="1309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9"/>
            <a:extLst>
              <a:ext uri="{FF2B5EF4-FFF2-40B4-BE49-F238E27FC236}">
                <a16:creationId xmlns:a16="http://schemas.microsoft.com/office/drawing/2014/main" id="{0F5FBADA-1033-9FE8-6BF9-59A52AB5455C}"/>
              </a:ext>
            </a:extLst>
          </p:cNvPr>
          <p:cNvSpPr/>
          <p:nvPr/>
        </p:nvSpPr>
        <p:spPr>
          <a:xfrm>
            <a:off x="3256609" y="3526630"/>
            <a:ext cx="566631" cy="1309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hlinkClick r:id="rId9"/>
            <a:extLst>
              <a:ext uri="{FF2B5EF4-FFF2-40B4-BE49-F238E27FC236}">
                <a16:creationId xmlns:a16="http://schemas.microsoft.com/office/drawing/2014/main" id="{0F1C00D0-29D4-05EE-1521-EF7B85F9771B}"/>
              </a:ext>
            </a:extLst>
          </p:cNvPr>
          <p:cNvSpPr/>
          <p:nvPr/>
        </p:nvSpPr>
        <p:spPr>
          <a:xfrm>
            <a:off x="4108212" y="3526630"/>
            <a:ext cx="532348" cy="1309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hlinkClick r:id="rId9"/>
            <a:extLst>
              <a:ext uri="{FF2B5EF4-FFF2-40B4-BE49-F238E27FC236}">
                <a16:creationId xmlns:a16="http://schemas.microsoft.com/office/drawing/2014/main" id="{08172930-1B92-28E4-F9D9-69049D9FB7B7}"/>
              </a:ext>
            </a:extLst>
          </p:cNvPr>
          <p:cNvSpPr/>
          <p:nvPr/>
        </p:nvSpPr>
        <p:spPr>
          <a:xfrm>
            <a:off x="4801889" y="3526630"/>
            <a:ext cx="351971" cy="1309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hlinkClick r:id="rId9"/>
            <a:extLst>
              <a:ext uri="{FF2B5EF4-FFF2-40B4-BE49-F238E27FC236}">
                <a16:creationId xmlns:a16="http://schemas.microsoft.com/office/drawing/2014/main" id="{26423FFA-B357-7FEF-9353-40D1960503D2}"/>
              </a:ext>
            </a:extLst>
          </p:cNvPr>
          <p:cNvSpPr/>
          <p:nvPr/>
        </p:nvSpPr>
        <p:spPr>
          <a:xfrm>
            <a:off x="5334237" y="3526630"/>
            <a:ext cx="504589" cy="1309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hlinkClick r:id="rId9"/>
            <a:extLst>
              <a:ext uri="{FF2B5EF4-FFF2-40B4-BE49-F238E27FC236}">
                <a16:creationId xmlns:a16="http://schemas.microsoft.com/office/drawing/2014/main" id="{85279E60-D087-6A03-D84D-7B8418EBEDB0}"/>
              </a:ext>
            </a:extLst>
          </p:cNvPr>
          <p:cNvSpPr/>
          <p:nvPr/>
        </p:nvSpPr>
        <p:spPr>
          <a:xfrm>
            <a:off x="2211125" y="3845241"/>
            <a:ext cx="492974" cy="1309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hlinkClick r:id="rId9"/>
            <a:extLst>
              <a:ext uri="{FF2B5EF4-FFF2-40B4-BE49-F238E27FC236}">
                <a16:creationId xmlns:a16="http://schemas.microsoft.com/office/drawing/2014/main" id="{4153E4DA-BE1A-3048-1A6A-ADF197171939}"/>
              </a:ext>
            </a:extLst>
          </p:cNvPr>
          <p:cNvSpPr/>
          <p:nvPr/>
        </p:nvSpPr>
        <p:spPr>
          <a:xfrm>
            <a:off x="3072136" y="3845241"/>
            <a:ext cx="1036076" cy="18097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hlinkClick r:id="rId9"/>
            <a:extLst>
              <a:ext uri="{FF2B5EF4-FFF2-40B4-BE49-F238E27FC236}">
                <a16:creationId xmlns:a16="http://schemas.microsoft.com/office/drawing/2014/main" id="{B0822E58-0717-22B5-436C-7D83B5A0EA15}"/>
              </a:ext>
            </a:extLst>
          </p:cNvPr>
          <p:cNvSpPr/>
          <p:nvPr/>
        </p:nvSpPr>
        <p:spPr>
          <a:xfrm>
            <a:off x="4423686" y="3775702"/>
            <a:ext cx="980367" cy="2005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hlinkClick r:id="rId9"/>
            <a:extLst>
              <a:ext uri="{FF2B5EF4-FFF2-40B4-BE49-F238E27FC236}">
                <a16:creationId xmlns:a16="http://schemas.microsoft.com/office/drawing/2014/main" id="{072E5337-074B-C65D-2269-CA4EA7FA0AD3}"/>
              </a:ext>
            </a:extLst>
          </p:cNvPr>
          <p:cNvSpPr/>
          <p:nvPr/>
        </p:nvSpPr>
        <p:spPr>
          <a:xfrm>
            <a:off x="2211125" y="4483404"/>
            <a:ext cx="760512" cy="1309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hlinkClick r:id="rId9"/>
            <a:extLst>
              <a:ext uri="{FF2B5EF4-FFF2-40B4-BE49-F238E27FC236}">
                <a16:creationId xmlns:a16="http://schemas.microsoft.com/office/drawing/2014/main" id="{8CCDB7D5-F6A9-7AEB-B330-340FE5329CC3}"/>
              </a:ext>
            </a:extLst>
          </p:cNvPr>
          <p:cNvSpPr/>
          <p:nvPr/>
        </p:nvSpPr>
        <p:spPr>
          <a:xfrm>
            <a:off x="3221828" y="4461666"/>
            <a:ext cx="394736" cy="18097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hlinkClick r:id="rId9"/>
            <a:extLst>
              <a:ext uri="{FF2B5EF4-FFF2-40B4-BE49-F238E27FC236}">
                <a16:creationId xmlns:a16="http://schemas.microsoft.com/office/drawing/2014/main" id="{F258BC88-8F6C-5A8A-D052-0E831F624543}"/>
              </a:ext>
            </a:extLst>
          </p:cNvPr>
          <p:cNvSpPr/>
          <p:nvPr/>
        </p:nvSpPr>
        <p:spPr>
          <a:xfrm>
            <a:off x="3823240" y="4458326"/>
            <a:ext cx="457200" cy="18097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hlinkClick r:id="rId9"/>
            <a:extLst>
              <a:ext uri="{FF2B5EF4-FFF2-40B4-BE49-F238E27FC236}">
                <a16:creationId xmlns:a16="http://schemas.microsoft.com/office/drawing/2014/main" id="{9A2232C0-2185-8052-C6F5-0B278D48E6FA}"/>
              </a:ext>
            </a:extLst>
          </p:cNvPr>
          <p:cNvSpPr/>
          <p:nvPr/>
        </p:nvSpPr>
        <p:spPr>
          <a:xfrm>
            <a:off x="4565686" y="4458326"/>
            <a:ext cx="497971" cy="18097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hlinkClick r:id="rId9"/>
            <a:extLst>
              <a:ext uri="{FF2B5EF4-FFF2-40B4-BE49-F238E27FC236}">
                <a16:creationId xmlns:a16="http://schemas.microsoft.com/office/drawing/2014/main" id="{32CE86FB-9B56-6212-61B7-3B26695AA692}"/>
              </a:ext>
            </a:extLst>
          </p:cNvPr>
          <p:cNvSpPr/>
          <p:nvPr/>
        </p:nvSpPr>
        <p:spPr>
          <a:xfrm>
            <a:off x="5348903" y="4483404"/>
            <a:ext cx="746833" cy="18097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hlinkClick r:id="rId9"/>
            <a:extLst>
              <a:ext uri="{FF2B5EF4-FFF2-40B4-BE49-F238E27FC236}">
                <a16:creationId xmlns:a16="http://schemas.microsoft.com/office/drawing/2014/main" id="{3AEB6EDE-B5EF-59BE-2B2F-4F0EED4C345E}"/>
              </a:ext>
            </a:extLst>
          </p:cNvPr>
          <p:cNvSpPr/>
          <p:nvPr/>
        </p:nvSpPr>
        <p:spPr>
          <a:xfrm>
            <a:off x="2243138" y="4802015"/>
            <a:ext cx="417981" cy="11685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hlinkClick r:id="rId9"/>
            <a:extLst>
              <a:ext uri="{FF2B5EF4-FFF2-40B4-BE49-F238E27FC236}">
                <a16:creationId xmlns:a16="http://schemas.microsoft.com/office/drawing/2014/main" id="{F43180D0-07FB-31F3-AE99-F252A2525F49}"/>
              </a:ext>
            </a:extLst>
          </p:cNvPr>
          <p:cNvSpPr/>
          <p:nvPr/>
        </p:nvSpPr>
        <p:spPr>
          <a:xfrm>
            <a:off x="2914735" y="4787896"/>
            <a:ext cx="817067" cy="1309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hlinkClick r:id="rId9"/>
            <a:extLst>
              <a:ext uri="{FF2B5EF4-FFF2-40B4-BE49-F238E27FC236}">
                <a16:creationId xmlns:a16="http://schemas.microsoft.com/office/drawing/2014/main" id="{03E9D5A2-F7FD-F8A3-EF62-275E9957ECAF}"/>
              </a:ext>
            </a:extLst>
          </p:cNvPr>
          <p:cNvSpPr/>
          <p:nvPr/>
        </p:nvSpPr>
        <p:spPr>
          <a:xfrm>
            <a:off x="2211125" y="5391942"/>
            <a:ext cx="816776" cy="21621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hlinkClick r:id="rId9"/>
            <a:extLst>
              <a:ext uri="{FF2B5EF4-FFF2-40B4-BE49-F238E27FC236}">
                <a16:creationId xmlns:a16="http://schemas.microsoft.com/office/drawing/2014/main" id="{0D464A26-546F-7362-2EB8-E52B49D91118}"/>
              </a:ext>
            </a:extLst>
          </p:cNvPr>
          <p:cNvSpPr/>
          <p:nvPr/>
        </p:nvSpPr>
        <p:spPr>
          <a:xfrm>
            <a:off x="3302328" y="5437661"/>
            <a:ext cx="625432" cy="1309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hlinkClick r:id="rId9"/>
            <a:extLst>
              <a:ext uri="{FF2B5EF4-FFF2-40B4-BE49-F238E27FC236}">
                <a16:creationId xmlns:a16="http://schemas.microsoft.com/office/drawing/2014/main" id="{EC7A2A8A-8864-27E4-5CC5-CDB0B3C5321A}"/>
              </a:ext>
            </a:extLst>
          </p:cNvPr>
          <p:cNvSpPr/>
          <p:nvPr/>
        </p:nvSpPr>
        <p:spPr>
          <a:xfrm>
            <a:off x="4371974" y="5437661"/>
            <a:ext cx="691683" cy="1309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2A586E22-C743-55ED-911A-3AD41BBAF241}"/>
              </a:ext>
            </a:extLst>
          </p:cNvPr>
          <p:cNvCxnSpPr/>
          <p:nvPr/>
        </p:nvCxnSpPr>
        <p:spPr>
          <a:xfrm>
            <a:off x="1762126" y="3526630"/>
            <a:ext cx="0" cy="407966"/>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58D2FFC7-6FDF-867F-3B95-5E5F7DF67E0C}"/>
              </a:ext>
            </a:extLst>
          </p:cNvPr>
          <p:cNvCxnSpPr/>
          <p:nvPr/>
        </p:nvCxnSpPr>
        <p:spPr>
          <a:xfrm>
            <a:off x="1766888" y="4458326"/>
            <a:ext cx="0" cy="407966"/>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5C9D2DC6-F4A3-0C32-F8C3-07E5711D122D}"/>
              </a:ext>
            </a:extLst>
          </p:cNvPr>
          <p:cNvCxnSpPr/>
          <p:nvPr/>
        </p:nvCxnSpPr>
        <p:spPr>
          <a:xfrm>
            <a:off x="1766889" y="5322100"/>
            <a:ext cx="0" cy="407966"/>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48" name="Oval 47">
            <a:extLst>
              <a:ext uri="{FF2B5EF4-FFF2-40B4-BE49-F238E27FC236}">
                <a16:creationId xmlns:a16="http://schemas.microsoft.com/office/drawing/2014/main" id="{CE0D0A2D-D982-07B5-329D-08C91B31FC23}"/>
              </a:ext>
            </a:extLst>
          </p:cNvPr>
          <p:cNvSpPr/>
          <p:nvPr/>
        </p:nvSpPr>
        <p:spPr>
          <a:xfrm>
            <a:off x="5277681" y="5466228"/>
            <a:ext cx="45719" cy="45719"/>
          </a:xfrm>
          <a:prstGeom prst="ellipse">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C850B3B-CBBD-2B49-B6DB-5C5AAD8D3DE0}"/>
              </a:ext>
            </a:extLst>
          </p:cNvPr>
          <p:cNvSpPr/>
          <p:nvPr/>
        </p:nvSpPr>
        <p:spPr>
          <a:xfrm>
            <a:off x="5348903" y="5437661"/>
            <a:ext cx="729845" cy="18097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hlinkClick r:id="rId9"/>
            <a:extLst>
              <a:ext uri="{FF2B5EF4-FFF2-40B4-BE49-F238E27FC236}">
                <a16:creationId xmlns:a16="http://schemas.microsoft.com/office/drawing/2014/main" id="{6545EC1F-40EC-7B7D-CCC6-0F3DE2DAF4CA}"/>
              </a:ext>
            </a:extLst>
          </p:cNvPr>
          <p:cNvSpPr/>
          <p:nvPr/>
        </p:nvSpPr>
        <p:spPr>
          <a:xfrm>
            <a:off x="5404053" y="5391942"/>
            <a:ext cx="634886" cy="1766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5770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160</TotalTime>
  <Words>315</Words>
  <Application>Microsoft Office PowerPoint</Application>
  <PresentationFormat>Widescreen</PresentationFormat>
  <Paragraphs>43</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Aptos</vt:lpstr>
      <vt:lpstr>Aptos Display</vt:lpstr>
      <vt:lpstr>Arial</vt:lpstr>
      <vt:lpstr>Calibri</vt:lpstr>
      <vt:lpstr>Open Sans</vt:lpstr>
      <vt:lpstr>system-ui</vt:lpstr>
      <vt:lpstr>Office Theme</vt:lpstr>
      <vt:lpstr>MOST POWERFUL COMPONENTS IN SYNCFUSION</vt:lpstr>
      <vt:lpstr>List of the most popular components of Syncfusion</vt:lpstr>
      <vt:lpstr>Data Grid</vt:lpstr>
      <vt:lpstr>Charts</vt:lpstr>
      <vt:lpstr>List 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POWERFUL COMPONENTS IN SYNCFUSION</dc:title>
  <dc:creator>Tinesh Kumar Sivakumar</dc:creator>
  <cp:lastModifiedBy>Tinesh Kumar Sivakumar</cp:lastModifiedBy>
  <cp:revision>5</cp:revision>
  <dcterms:created xsi:type="dcterms:W3CDTF">2024-03-25T09:34:11Z</dcterms:created>
  <dcterms:modified xsi:type="dcterms:W3CDTF">2024-03-26T15:45:00Z</dcterms:modified>
</cp:coreProperties>
</file>